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6" r:id="rId4"/>
    <p:sldMasterId id="2147483681" r:id="rId5"/>
    <p:sldMasterId id="2147483723" r:id="rId6"/>
    <p:sldMasterId id="2147483726" r:id="rId7"/>
    <p:sldMasterId id="2147483737" r:id="rId8"/>
    <p:sldMasterId id="2147483743" r:id="rId9"/>
    <p:sldMasterId id="2147483794" r:id="rId10"/>
    <p:sldMasterId id="2147483750" r:id="rId11"/>
    <p:sldMasterId id="2147483761" r:id="rId12"/>
    <p:sldMasterId id="2147483767" r:id="rId13"/>
    <p:sldMasterId id="2147483770" r:id="rId14"/>
    <p:sldMasterId id="2147483773" r:id="rId15"/>
    <p:sldMasterId id="2147483777" r:id="rId16"/>
    <p:sldMasterId id="2147483781" r:id="rId17"/>
    <p:sldMasterId id="2147483800" r:id="rId18"/>
  </p:sldMasterIdLst>
  <p:notesMasterIdLst>
    <p:notesMasterId r:id="rId51"/>
  </p:notesMasterIdLst>
  <p:handoutMasterIdLst>
    <p:handoutMasterId r:id="rId52"/>
  </p:handoutMasterIdLst>
  <p:sldIdLst>
    <p:sldId id="351" r:id="rId19"/>
    <p:sldId id="352" r:id="rId20"/>
    <p:sldId id="354" r:id="rId21"/>
    <p:sldId id="353" r:id="rId22"/>
    <p:sldId id="355" r:id="rId23"/>
    <p:sldId id="356" r:id="rId24"/>
    <p:sldId id="357" r:id="rId25"/>
    <p:sldId id="617" r:id="rId26"/>
    <p:sldId id="362" r:id="rId27"/>
    <p:sldId id="359" r:id="rId28"/>
    <p:sldId id="618" r:id="rId29"/>
    <p:sldId id="619" r:id="rId30"/>
    <p:sldId id="620" r:id="rId31"/>
    <p:sldId id="621" r:id="rId32"/>
    <p:sldId id="622" r:id="rId33"/>
    <p:sldId id="623" r:id="rId34"/>
    <p:sldId id="624" r:id="rId35"/>
    <p:sldId id="625" r:id="rId36"/>
    <p:sldId id="626" r:id="rId37"/>
    <p:sldId id="627" r:id="rId38"/>
    <p:sldId id="636" r:id="rId39"/>
    <p:sldId id="637" r:id="rId40"/>
    <p:sldId id="629" r:id="rId41"/>
    <p:sldId id="349" r:id="rId42"/>
    <p:sldId id="639" r:id="rId43"/>
    <p:sldId id="628" r:id="rId44"/>
    <p:sldId id="630" r:id="rId45"/>
    <p:sldId id="631" r:id="rId46"/>
    <p:sldId id="632" r:id="rId47"/>
    <p:sldId id="633" r:id="rId48"/>
    <p:sldId id="634" r:id="rId49"/>
    <p:sldId id="635" r:id="rId50"/>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Jacobs Chronos" panose="020B0603030503030204" pitchFamily="34" charset="0"/>
      <p:regular r:id="rId57"/>
      <p:bold r:id="rId58"/>
      <p:italic r:id="rId59"/>
      <p:boldItalic r:id="rId60"/>
    </p:embeddedFont>
    <p:embeddedFont>
      <p:font typeface="Jacobs Chronos Light" panose="020B0403030503030204"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right click &amp; select &quot;layout&quot; for more options)" id="{01796202-BFDD-44CE-B419-4361BFC7472D}">
          <p14:sldIdLst>
            <p14:sldId id="351"/>
            <p14:sldId id="352"/>
            <p14:sldId id="354"/>
            <p14:sldId id="353"/>
            <p14:sldId id="355"/>
            <p14:sldId id="356"/>
            <p14:sldId id="357"/>
            <p14:sldId id="617"/>
            <p14:sldId id="362"/>
            <p14:sldId id="359"/>
            <p14:sldId id="618"/>
            <p14:sldId id="619"/>
            <p14:sldId id="620"/>
            <p14:sldId id="621"/>
            <p14:sldId id="622"/>
            <p14:sldId id="623"/>
            <p14:sldId id="624"/>
            <p14:sldId id="625"/>
            <p14:sldId id="626"/>
            <p14:sldId id="627"/>
            <p14:sldId id="636"/>
            <p14:sldId id="637"/>
            <p14:sldId id="629"/>
            <p14:sldId id="349"/>
            <p14:sldId id="639"/>
            <p14:sldId id="628"/>
            <p14:sldId id="630"/>
            <p14:sldId id="631"/>
            <p14:sldId id="632"/>
            <p14:sldId id="633"/>
            <p14:sldId id="634"/>
            <p14:sldId id="63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78"/>
    <a:srgbClr val="007D55"/>
    <a:srgbClr val="231EDC"/>
    <a:srgbClr val="003C2D"/>
    <a:srgbClr val="0A7DFF"/>
    <a:srgbClr val="0AD287"/>
    <a:srgbClr val="78FAC8"/>
    <a:srgbClr val="5AE6FF"/>
    <a:srgbClr val="FFA014"/>
    <a:srgbClr val="C05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60F8704-076C-47E3-8B64-BA5440797084}">
  <a:tblStyle styleId="{C60F8704-076C-47E3-8B64-BA5440797084}" styleName="Jacobs Table Style 1">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Row>
    <a:n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eCell>
    <a:n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wCell>
  </a:tblStyle>
  <a:tblStyle styleId="{BFCAF012-7E69-4072-AFDE-7F0A5DE60C18}" styleName="Jacobs Table Style 2">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firstRow>
    <a:ne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eCell>
    <a:nw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wCell>
  </a:tblStyle>
  <a:tblStyle styleId="{B1232FDD-9FA7-48EA-B9EF-A92EB47FDDB2}" styleName="Jacobs Table Style 3">
    <a:wholeTbl>
      <a:tcTxStyle b="off">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noFill/>
        </a:fill>
      </a:tcStyle>
    </a:wholeTbl>
    <a:band2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solidFill>
            <a:schemeClr val="accent4"/>
          </a:solidFill>
        </a:fill>
      </a:tcStyle>
    </a:band2H>
    <a:band2V>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band2V>
    <a:la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lastCol>
    <a:fir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firstCol>
    <a:lastRow>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lastRow>
    <a:se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eCell>
    <a:sw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wCell>
    <a:firstRow>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ne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eCell>
    <a:nw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971" autoAdjust="0"/>
  </p:normalViewPr>
  <p:slideViewPr>
    <p:cSldViewPr snapToGrid="0">
      <p:cViewPr varScale="1">
        <p:scale>
          <a:sx n="85" d="100"/>
          <a:sy n="85" d="100"/>
        </p:scale>
        <p:origin x="1590"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6095053502563782E-2"/>
          <c:y val="7.5910036860936767E-2"/>
          <c:w val="0.89437147123793037"/>
          <c:h val="0.78247187612396751"/>
        </c:manualLayout>
      </c:layout>
      <c:barChart>
        <c:barDir val="col"/>
        <c:grouping val="clustered"/>
        <c:varyColors val="0"/>
        <c:ser>
          <c:idx val="0"/>
          <c:order val="0"/>
          <c:tx>
            <c:strRef>
              <c:f>Sheet1!$B$1</c:f>
              <c:strCache>
                <c:ptCount val="1"/>
                <c:pt idx="0">
                  <c:v>Column1</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tx>
                <c:rich>
                  <a:bodyPr/>
                  <a:lstStyle/>
                  <a:p>
                    <a:r>
                      <a:rPr lang="en-US"/>
                      <a:t>2008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498-438A-9354-3CBE56DF2166}"/>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BY</c:v>
                </c:pt>
                <c:pt idx="1">
                  <c:v>TP1</c:v>
                </c:pt>
                <c:pt idx="2">
                  <c:v>TP2</c:v>
                </c:pt>
                <c:pt idx="3">
                  <c:v>TP3</c:v>
                </c:pt>
                <c:pt idx="4">
                  <c:v>TP4</c:v>
                </c:pt>
              </c:strCache>
            </c:strRef>
          </c:cat>
          <c:val>
            <c:numRef>
              <c:f>Sheet1!$B$2:$B$6</c:f>
              <c:numCache>
                <c:formatCode>0.000%</c:formatCode>
                <c:ptCount val="5"/>
                <c:pt idx="0">
                  <c:v>0</c:v>
                </c:pt>
                <c:pt idx="1">
                  <c:v>-5.8999999999999997E-2</c:v>
                </c:pt>
                <c:pt idx="2">
                  <c:v>-6.6669999999999993E-2</c:v>
                </c:pt>
                <c:pt idx="3">
                  <c:v>-8.3330000000000001E-2</c:v>
                </c:pt>
                <c:pt idx="4">
                  <c:v>-0.1</c:v>
                </c:pt>
              </c:numCache>
            </c:numRef>
          </c:val>
          <c:extLst>
            <c:ext xmlns:c16="http://schemas.microsoft.com/office/drawing/2014/chart" uri="{C3380CC4-5D6E-409C-BE32-E72D297353CC}">
              <c16:uniqueId val="{00000000-8498-438A-9354-3CBE56DF2166}"/>
            </c:ext>
          </c:extLst>
        </c:ser>
        <c:dLbls>
          <c:showLegendKey val="0"/>
          <c:showVal val="0"/>
          <c:showCatName val="0"/>
          <c:showSerName val="0"/>
          <c:showPercent val="0"/>
          <c:showBubbleSize val="0"/>
        </c:dLbls>
        <c:gapWidth val="75"/>
        <c:overlap val="-25"/>
        <c:axId val="95007104"/>
        <c:axId val="95008640"/>
      </c:barChart>
      <c:catAx>
        <c:axId val="95007104"/>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95008640"/>
        <c:crosses val="autoZero"/>
        <c:auto val="1"/>
        <c:lblAlgn val="ctr"/>
        <c:lblOffset val="100"/>
        <c:noMultiLvlLbl val="0"/>
      </c:catAx>
      <c:valAx>
        <c:axId val="95008640"/>
        <c:scaling>
          <c:orientation val="minMax"/>
        </c:scaling>
        <c:delete val="0"/>
        <c:axPos val="l"/>
        <c:majorGridlines>
          <c:spPr>
            <a:ln w="6350" cap="flat" cmpd="sng" algn="ctr">
              <a:solidFill>
                <a:schemeClr val="tx1">
                  <a:tint val="75000"/>
                </a:schemeClr>
              </a:solidFill>
              <a:prstDash val="solid"/>
              <a:round/>
            </a:ln>
            <a:effectLst/>
          </c:spPr>
        </c:majorGridlines>
        <c:numFmt formatCode="0.000%"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95007104"/>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6095053502563782E-2"/>
          <c:y val="7.5910036860936767E-2"/>
          <c:w val="0.89437147123793037"/>
          <c:h val="0.8861348559021649"/>
        </c:manualLayout>
      </c:layout>
      <c:barChart>
        <c:barDir val="col"/>
        <c:grouping val="clustered"/>
        <c:varyColors val="0"/>
        <c:ser>
          <c:idx val="0"/>
          <c:order val="0"/>
          <c:tx>
            <c:strRef>
              <c:f>Sheet1!$B$1</c:f>
              <c:strCache>
                <c:ptCount val="1"/>
                <c:pt idx="0">
                  <c:v>Column1</c:v>
                </c:pt>
              </c:strCache>
            </c:strRef>
          </c:tx>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B86-4D03-A610-58CFC77F5297}"/>
              </c:ext>
            </c:extLst>
          </c:dPt>
          <c:dPt>
            <c:idx val="2"/>
            <c:invertIfNegative val="0"/>
            <c:bubble3D val="0"/>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B86-4D03-A610-58CFC77F5297}"/>
              </c:ext>
            </c:extLst>
          </c:dPt>
          <c:dPt>
            <c:idx val="3"/>
            <c:invertIfNegative val="0"/>
            <c:bubble3D val="0"/>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B86-4D03-A610-58CFC77F5297}"/>
              </c:ext>
            </c:extLst>
          </c:dPt>
          <c:dPt>
            <c:idx val="4"/>
            <c:invertIfNegative val="0"/>
            <c:bubble3D val="0"/>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B86-4D03-A610-58CFC77F5297}"/>
              </c:ext>
            </c:extLst>
          </c:dPt>
          <c:dPt>
            <c:idx val="5"/>
            <c:invertIfNegative val="0"/>
            <c:bubble3D val="0"/>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5B86-4D03-A610-58CFC77F5297}"/>
              </c:ext>
            </c:extLst>
          </c:dPt>
          <c:dPt>
            <c:idx val="6"/>
            <c:invertIfNegative val="0"/>
            <c:bubble3D val="0"/>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5B86-4D03-A610-58CFC77F5297}"/>
              </c:ext>
            </c:extLst>
          </c:dPt>
          <c:dPt>
            <c:idx val="7"/>
            <c:invertIfNegative val="0"/>
            <c:bubble3D val="0"/>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5B86-4D03-A610-58CFC77F5297}"/>
              </c:ext>
            </c:extLst>
          </c:dPt>
          <c:dLbls>
            <c:dLbl>
              <c:idx val="2"/>
              <c:layout>
                <c:manualLayout>
                  <c:x val="-1.5888709797869615E-3"/>
                  <c:y val="1.11831383506678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86-4D03-A610-58CFC77F5297}"/>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BY</c:v>
                </c:pt>
                <c:pt idx="1">
                  <c:v>TP1</c:v>
                </c:pt>
                <c:pt idx="2">
                  <c:v>TP1 Performance</c:v>
                </c:pt>
                <c:pt idx="3">
                  <c:v>TP2</c:v>
                </c:pt>
                <c:pt idx="4">
                  <c:v>TP2 Performance</c:v>
                </c:pt>
                <c:pt idx="5">
                  <c:v>TP3</c:v>
                </c:pt>
                <c:pt idx="6">
                  <c:v>TP3 Performance</c:v>
                </c:pt>
                <c:pt idx="7">
                  <c:v>TP4</c:v>
                </c:pt>
              </c:strCache>
            </c:strRef>
          </c:cat>
          <c:val>
            <c:numRef>
              <c:f>Sheet1!$B$2:$B$9</c:f>
              <c:numCache>
                <c:formatCode>0.000%</c:formatCode>
                <c:ptCount val="8"/>
                <c:pt idx="0">
                  <c:v>0</c:v>
                </c:pt>
                <c:pt idx="1">
                  <c:v>-5.8999999999999997E-2</c:v>
                </c:pt>
                <c:pt idx="2">
                  <c:v>-0.127</c:v>
                </c:pt>
                <c:pt idx="3">
                  <c:v>-6.6669999999999993E-2</c:v>
                </c:pt>
                <c:pt idx="4">
                  <c:v>-0.15478</c:v>
                </c:pt>
                <c:pt idx="5">
                  <c:v>-8.3330000000000001E-2</c:v>
                </c:pt>
                <c:pt idx="6">
                  <c:v>-0.15554999999999999</c:v>
                </c:pt>
                <c:pt idx="7">
                  <c:v>-0.1</c:v>
                </c:pt>
              </c:numCache>
            </c:numRef>
          </c:val>
          <c:extLst>
            <c:ext xmlns:c16="http://schemas.microsoft.com/office/drawing/2014/chart" uri="{C3380CC4-5D6E-409C-BE32-E72D297353CC}">
              <c16:uniqueId val="{0000000E-5B86-4D03-A610-58CFC77F5297}"/>
            </c:ext>
          </c:extLst>
        </c:ser>
        <c:dLbls>
          <c:showLegendKey val="0"/>
          <c:showVal val="0"/>
          <c:showCatName val="0"/>
          <c:showSerName val="0"/>
          <c:showPercent val="0"/>
          <c:showBubbleSize val="0"/>
        </c:dLbls>
        <c:gapWidth val="75"/>
        <c:overlap val="-25"/>
        <c:axId val="95512832"/>
        <c:axId val="95526912"/>
      </c:barChart>
      <c:catAx>
        <c:axId val="95512832"/>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95526912"/>
        <c:crosses val="autoZero"/>
        <c:auto val="0"/>
        <c:lblAlgn val="ctr"/>
        <c:lblOffset val="100"/>
        <c:noMultiLvlLbl val="0"/>
      </c:catAx>
      <c:valAx>
        <c:axId val="95526912"/>
        <c:scaling>
          <c:orientation val="minMax"/>
        </c:scaling>
        <c:delete val="0"/>
        <c:axPos val="l"/>
        <c:majorGridlines>
          <c:spPr>
            <a:ln w="6350" cap="flat" cmpd="sng" algn="ctr">
              <a:solidFill>
                <a:schemeClr val="tx1">
                  <a:tint val="75000"/>
                </a:schemeClr>
              </a:solidFill>
              <a:prstDash val="solid"/>
              <a:round/>
            </a:ln>
            <a:effectLst/>
          </c:spPr>
        </c:majorGridlines>
        <c:numFmt formatCode="0.000%"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95512832"/>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6095053502563782E-2"/>
          <c:y val="7.5910036860936767E-2"/>
          <c:w val="0.89437147123793037"/>
          <c:h val="0.89932739058572997"/>
        </c:manualLayout>
      </c:layout>
      <c:barChart>
        <c:barDir val="col"/>
        <c:grouping val="clustered"/>
        <c:varyColors val="0"/>
        <c:ser>
          <c:idx val="0"/>
          <c:order val="0"/>
          <c:tx>
            <c:strRef>
              <c:f>Sheet1!$B$1</c:f>
              <c:strCache>
                <c:ptCount val="1"/>
                <c:pt idx="0">
                  <c:v>Column1</c:v>
                </c:pt>
              </c:strCache>
            </c:strRef>
          </c:tx>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A-9785-4713-BEE6-F630FD1C87A4}"/>
              </c:ext>
            </c:extLst>
          </c:dPt>
          <c:dPt>
            <c:idx val="2"/>
            <c:invertIfNegative val="0"/>
            <c:bubble3D val="0"/>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785-4713-BEE6-F630FD1C87A4}"/>
              </c:ext>
            </c:extLst>
          </c:dPt>
          <c:dPt>
            <c:idx val="3"/>
            <c:invertIfNegative val="0"/>
            <c:bubble3D val="0"/>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9785-4713-BEE6-F630FD1C87A4}"/>
              </c:ext>
            </c:extLst>
          </c:dPt>
          <c:dPt>
            <c:idx val="4"/>
            <c:invertIfNegative val="0"/>
            <c:bubble3D val="0"/>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785-4713-BEE6-F630FD1C87A4}"/>
              </c:ext>
            </c:extLst>
          </c:dPt>
          <c:dPt>
            <c:idx val="5"/>
            <c:invertIfNegative val="0"/>
            <c:bubble3D val="0"/>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C-9785-4713-BEE6-F630FD1C87A4}"/>
              </c:ext>
            </c:extLst>
          </c:dPt>
          <c:dPt>
            <c:idx val="6"/>
            <c:invertIfNegative val="0"/>
            <c:bubble3D val="0"/>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9785-4713-BEE6-F630FD1C87A4}"/>
              </c:ext>
            </c:extLst>
          </c:dPt>
          <c:dPt>
            <c:idx val="7"/>
            <c:invertIfNegative val="0"/>
            <c:bubble3D val="0"/>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9785-4713-BEE6-F630FD1C87A4}"/>
              </c:ext>
            </c:extLst>
          </c:dPt>
          <c:dPt>
            <c:idx val="8"/>
            <c:invertIfNegative val="0"/>
            <c:bubble3D val="0"/>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9785-4713-BEE6-F630FD1C87A4}"/>
              </c:ext>
            </c:extLst>
          </c:dPt>
          <c:dLbls>
            <c:dLbl>
              <c:idx val="2"/>
              <c:layout>
                <c:manualLayout>
                  <c:x val="-1.4433729491678709E-3"/>
                  <c:y val="2.871413225245578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85-4713-BEE6-F630FD1C87A4}"/>
                </c:ext>
              </c:extLst>
            </c:dLbl>
            <c:dLbl>
              <c:idx val="4"/>
              <c:layout>
                <c:manualLayout>
                  <c:x val="0"/>
                  <c:y val="-9.90130915577436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85-4713-BEE6-F630FD1C87A4}"/>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BY</c:v>
                </c:pt>
                <c:pt idx="1">
                  <c:v>TP1</c:v>
                </c:pt>
                <c:pt idx="2">
                  <c:v>TP1 Performance</c:v>
                </c:pt>
                <c:pt idx="3">
                  <c:v>TP2</c:v>
                </c:pt>
                <c:pt idx="4">
                  <c:v>TP2 Performance</c:v>
                </c:pt>
                <c:pt idx="5">
                  <c:v>TP3</c:v>
                </c:pt>
                <c:pt idx="6">
                  <c:v>TP3 Performance</c:v>
                </c:pt>
                <c:pt idx="7">
                  <c:v>TP4</c:v>
                </c:pt>
                <c:pt idx="8">
                  <c:v>TP4 Performance</c:v>
                </c:pt>
              </c:strCache>
            </c:strRef>
          </c:cat>
          <c:val>
            <c:numRef>
              <c:f>Sheet1!$B$2:$B$10</c:f>
              <c:numCache>
                <c:formatCode>0.000%</c:formatCode>
                <c:ptCount val="9"/>
                <c:pt idx="0">
                  <c:v>0</c:v>
                </c:pt>
                <c:pt idx="1">
                  <c:v>-5.8999999999999997E-2</c:v>
                </c:pt>
                <c:pt idx="2">
                  <c:v>-0.127</c:v>
                </c:pt>
                <c:pt idx="3">
                  <c:v>-6.6669999999999993E-2</c:v>
                </c:pt>
                <c:pt idx="4">
                  <c:v>-0.15478</c:v>
                </c:pt>
                <c:pt idx="5">
                  <c:v>-8.3330000000000001E-2</c:v>
                </c:pt>
                <c:pt idx="6">
                  <c:v>-0.15554999999999999</c:v>
                </c:pt>
                <c:pt idx="7">
                  <c:v>-0.1</c:v>
                </c:pt>
                <c:pt idx="8">
                  <c:v>-0.19763</c:v>
                </c:pt>
              </c:numCache>
            </c:numRef>
          </c:val>
          <c:extLst>
            <c:ext xmlns:c16="http://schemas.microsoft.com/office/drawing/2014/chart" uri="{C3380CC4-5D6E-409C-BE32-E72D297353CC}">
              <c16:uniqueId val="{00000008-9785-4713-BEE6-F630FD1C87A4}"/>
            </c:ext>
          </c:extLst>
        </c:ser>
        <c:dLbls>
          <c:showLegendKey val="0"/>
          <c:showVal val="0"/>
          <c:showCatName val="0"/>
          <c:showSerName val="0"/>
          <c:showPercent val="0"/>
          <c:showBubbleSize val="0"/>
        </c:dLbls>
        <c:gapWidth val="75"/>
        <c:overlap val="-25"/>
        <c:axId val="125053184"/>
        <c:axId val="125054976"/>
      </c:barChart>
      <c:catAx>
        <c:axId val="125053184"/>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25054976"/>
        <c:crosses val="autoZero"/>
        <c:auto val="1"/>
        <c:lblAlgn val="ctr"/>
        <c:lblOffset val="100"/>
        <c:noMultiLvlLbl val="0"/>
      </c:catAx>
      <c:valAx>
        <c:axId val="125054976"/>
        <c:scaling>
          <c:orientation val="minMax"/>
        </c:scaling>
        <c:delete val="0"/>
        <c:axPos val="l"/>
        <c:majorGridlines>
          <c:spPr>
            <a:ln w="6350" cap="flat" cmpd="sng" algn="ctr">
              <a:solidFill>
                <a:schemeClr val="tx1">
                  <a:tint val="75000"/>
                </a:schemeClr>
              </a:solidFill>
              <a:prstDash val="solid"/>
              <a:round/>
            </a:ln>
            <a:effectLst/>
          </c:spPr>
        </c:majorGridlines>
        <c:numFmt formatCode="0.000%"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25053184"/>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0.30273</cdr:x>
      <cdr:y>0</cdr:y>
    </cdr:from>
    <cdr:to>
      <cdr:x>0.97559</cdr:x>
      <cdr:y>0.07199</cdr:y>
    </cdr:to>
    <cdr:grpSp>
      <cdr:nvGrpSpPr>
        <cdr:cNvPr id="2" name="Group 1">
          <a:extLst xmlns:a="http://schemas.openxmlformats.org/drawingml/2006/main">
            <a:ext uri="{FF2B5EF4-FFF2-40B4-BE49-F238E27FC236}">
              <a16:creationId xmlns:a16="http://schemas.microsoft.com/office/drawing/2014/main" id="{444FDE9F-79DA-4C04-A1F0-0E6808FA6D3D}"/>
            </a:ext>
          </a:extLst>
        </cdr:cNvPr>
        <cdr:cNvGrpSpPr/>
      </cdr:nvGrpSpPr>
      <cdr:grpSpPr>
        <a:xfrm xmlns:a="http://schemas.openxmlformats.org/drawingml/2006/main">
          <a:off x="2667659" y="0"/>
          <a:ext cx="5929247" cy="317114"/>
          <a:chOff x="1611584" y="2048964"/>
          <a:chExt cx="5599911" cy="277000"/>
        </a:xfrm>
      </cdr:grpSpPr>
      <cdr:sp macro="" textlink="">
        <cdr:nvSpPr>
          <cdr:cNvPr id="3" name="TextBox 11">
            <a:extLst xmlns:a="http://schemas.openxmlformats.org/drawingml/2006/main">
              <a:ext uri="{FF2B5EF4-FFF2-40B4-BE49-F238E27FC236}">
                <a16:creationId xmlns:a16="http://schemas.microsoft.com/office/drawing/2014/main" id="{5119AFF3-FDBD-458D-9AA1-F34F42ACF092}"/>
              </a:ext>
            </a:extLst>
          </cdr:cNvPr>
          <cdr:cNvSpPr txBox="1"/>
        </cdr:nvSpPr>
        <cdr:spPr>
          <a:xfrm xmlns:a="http://schemas.openxmlformats.org/drawingml/2006/main">
            <a:off x="1611584" y="2048965"/>
            <a:ext cx="16495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AU" sz="1200" b="1" dirty="0"/>
              <a:t>2013-2014</a:t>
            </a:r>
          </a:p>
        </cdr:txBody>
      </cdr:sp>
      <cdr:sp macro="" textlink="">
        <cdr:nvSpPr>
          <cdr:cNvPr id="4" name="TextBox 12">
            <a:extLst xmlns:a="http://schemas.openxmlformats.org/drawingml/2006/main">
              <a:ext uri="{FF2B5EF4-FFF2-40B4-BE49-F238E27FC236}">
                <a16:creationId xmlns:a16="http://schemas.microsoft.com/office/drawing/2014/main" id="{2DD6F215-C403-4760-B018-092EC4E20DFB}"/>
              </a:ext>
            </a:extLst>
          </cdr:cNvPr>
          <cdr:cNvSpPr txBox="1"/>
        </cdr:nvSpPr>
        <cdr:spPr>
          <a:xfrm xmlns:a="http://schemas.openxmlformats.org/drawingml/2006/main">
            <a:off x="3090650" y="2048964"/>
            <a:ext cx="112466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AU" sz="1200" b="1" dirty="0"/>
              <a:t>2015-2016</a:t>
            </a:r>
          </a:p>
        </cdr:txBody>
      </cdr:sp>
      <cdr:sp macro="" textlink="">
        <cdr:nvSpPr>
          <cdr:cNvPr id="5" name="TextBox 13">
            <a:extLst xmlns:a="http://schemas.openxmlformats.org/drawingml/2006/main">
              <a:ext uri="{FF2B5EF4-FFF2-40B4-BE49-F238E27FC236}">
                <a16:creationId xmlns:a16="http://schemas.microsoft.com/office/drawing/2014/main" id="{EE364983-1F9A-461D-92E5-C7F2DCC2B5CF}"/>
              </a:ext>
            </a:extLst>
          </cdr:cNvPr>
          <cdr:cNvSpPr txBox="1"/>
        </cdr:nvSpPr>
        <cdr:spPr>
          <a:xfrm xmlns:a="http://schemas.openxmlformats.org/drawingml/2006/main">
            <a:off x="4584635" y="2048964"/>
            <a:ext cx="112466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AU" sz="1200" b="1" dirty="0"/>
              <a:t>2017-2018</a:t>
            </a:r>
          </a:p>
        </cdr:txBody>
      </cdr:sp>
      <cdr:sp macro="" textlink="">
        <cdr:nvSpPr>
          <cdr:cNvPr id="6" name="TextBox 14">
            <a:extLst xmlns:a="http://schemas.openxmlformats.org/drawingml/2006/main">
              <a:ext uri="{FF2B5EF4-FFF2-40B4-BE49-F238E27FC236}">
                <a16:creationId xmlns:a16="http://schemas.microsoft.com/office/drawing/2014/main" id="{9B8B2416-63B7-40AC-A583-3B8C59E925F4}"/>
              </a:ext>
            </a:extLst>
          </cdr:cNvPr>
          <cdr:cNvSpPr txBox="1"/>
        </cdr:nvSpPr>
        <cdr:spPr>
          <a:xfrm xmlns:a="http://schemas.openxmlformats.org/drawingml/2006/main">
            <a:off x="6086833" y="2048964"/>
            <a:ext cx="112466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AU" sz="1200" b="1" dirty="0"/>
              <a:t>2019-2020</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97A51D-465D-438D-BB65-13C4828FA74D}" type="datetimeFigureOut">
              <a:rPr lang="en-US" smtClean="0"/>
              <a:t>8/2/2021</a:t>
            </a:fld>
            <a:endParaRPr lang="en-US" dirty="0"/>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dirty="0"/>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2567-BB9E-4E87-B24B-87AB2D30DD49}" type="datetimeFigureOut">
              <a:rPr lang="en-US" smtClean="0"/>
              <a:t>8/2/2021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dirty="0"/>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35426C-CA4F-4579-8ACE-2CDAEC2AB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93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about to enter a new policy phase that sees demands and pressure to drive energy efficiency ramp up substantially across the economy. </a:t>
            </a:r>
          </a:p>
          <a:p>
            <a:r>
              <a:rPr lang="en-US" dirty="0"/>
              <a:t>Businesses need to factor that into their short medium and long term planning. </a:t>
            </a:r>
          </a:p>
          <a:p>
            <a:r>
              <a:rPr lang="en-US" dirty="0"/>
              <a:t>Pressure from investors wanting to invest in green economy</a:t>
            </a:r>
          </a:p>
          <a:p>
            <a:r>
              <a:rPr lang="en-US" dirty="0"/>
              <a:t>Suppliers are under more scrutiny from major retailers, food companies and investors for low carbon initiatives</a:t>
            </a:r>
          </a:p>
          <a:p>
            <a:r>
              <a:rPr lang="en-US" dirty="0"/>
              <a:t>Need funding support for the energy efficiency investments from Government - IETF</a:t>
            </a:r>
            <a:endParaRPr lang="en-GB" dirty="0"/>
          </a:p>
        </p:txBody>
      </p:sp>
    </p:spTree>
    <p:extLst>
      <p:ext uri="{BB962C8B-B14F-4D97-AF65-F5344CB8AC3E}">
        <p14:creationId xmlns:p14="http://schemas.microsoft.com/office/powerpoint/2010/main" val="172144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35426C-CA4F-4579-8ACE-2CDAEC2AB0CD}" type="slidenum">
              <a:rPr lang="en-US" smtClean="0"/>
              <a:t>12</a:t>
            </a:fld>
            <a:endParaRPr lang="en-US" dirty="0"/>
          </a:p>
        </p:txBody>
      </p:sp>
    </p:spTree>
    <p:extLst>
      <p:ext uri="{BB962C8B-B14F-4D97-AF65-F5344CB8AC3E}">
        <p14:creationId xmlns:p14="http://schemas.microsoft.com/office/powerpoint/2010/main" val="2847567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35426C-CA4F-4579-8ACE-2CDAEC2AB0CD}" type="slidenum">
              <a:rPr lang="en-US" smtClean="0"/>
              <a:t>13</a:t>
            </a:fld>
            <a:endParaRPr lang="en-US" dirty="0"/>
          </a:p>
        </p:txBody>
      </p:sp>
    </p:spTree>
    <p:extLst>
      <p:ext uri="{BB962C8B-B14F-4D97-AF65-F5344CB8AC3E}">
        <p14:creationId xmlns:p14="http://schemas.microsoft.com/office/powerpoint/2010/main" val="269940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Target confirmed by BEIS end of December 2020</a:t>
            </a:r>
          </a:p>
        </p:txBody>
      </p:sp>
      <p:sp>
        <p:nvSpPr>
          <p:cNvPr id="4" name="Slide Number Placeholder 3"/>
          <p:cNvSpPr>
            <a:spLocks noGrp="1"/>
          </p:cNvSpPr>
          <p:nvPr>
            <p:ph type="sldNum" sz="quarter" idx="5"/>
          </p:nvPr>
        </p:nvSpPr>
        <p:spPr/>
        <p:txBody>
          <a:bodyPr/>
          <a:lstStyle/>
          <a:p>
            <a:fld id="{2435426C-CA4F-4579-8ACE-2CDAEC2AB0CD}" type="slidenum">
              <a:rPr lang="en-US" smtClean="0"/>
              <a:t>15</a:t>
            </a:fld>
            <a:endParaRPr lang="en-US" dirty="0"/>
          </a:p>
        </p:txBody>
      </p:sp>
    </p:spTree>
    <p:extLst>
      <p:ext uri="{BB962C8B-B14F-4D97-AF65-F5344CB8AC3E}">
        <p14:creationId xmlns:p14="http://schemas.microsoft.com/office/powerpoint/2010/main" val="4036098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435426C-CA4F-4579-8ACE-2CDAEC2AB0CD}" type="slidenum">
              <a:rPr lang="en-US" smtClean="0"/>
              <a:t>16</a:t>
            </a:fld>
            <a:endParaRPr lang="en-US" dirty="0"/>
          </a:p>
        </p:txBody>
      </p:sp>
    </p:spTree>
    <p:extLst>
      <p:ext uri="{BB962C8B-B14F-4D97-AF65-F5344CB8AC3E}">
        <p14:creationId xmlns:p14="http://schemas.microsoft.com/office/powerpoint/2010/main" val="30217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BEIS consultation response feedback on any longer-term CCA scheme beyond March 2025, the main points were:</a:t>
            </a:r>
          </a:p>
          <a:p>
            <a:r>
              <a:rPr lang="en-GB" dirty="0"/>
              <a:t>CCA eligibility criteria could be improved to support better targeting; </a:t>
            </a:r>
          </a:p>
          <a:p>
            <a:r>
              <a:rPr lang="en-GB" dirty="0"/>
              <a:t>Interest in carbon reduction targets, alongside energy efficiency targets; </a:t>
            </a:r>
          </a:p>
          <a:p>
            <a:r>
              <a:rPr lang="en-GB" dirty="0"/>
              <a:t>Support for incorporating low-carbon technologies, renewable energy and on-site renewables, batteries and other energy storage in any future CCA scheme; </a:t>
            </a:r>
          </a:p>
          <a:p>
            <a:r>
              <a:rPr lang="en-GB" dirty="0"/>
              <a:t>Concerns from respondents that some businesses would need help for longer payback measures; </a:t>
            </a:r>
          </a:p>
          <a:p>
            <a:r>
              <a:rPr lang="en-GB" dirty="0"/>
              <a:t>Supporting industry in transition to net zero while maintaining competitiveness; </a:t>
            </a:r>
          </a:p>
          <a:p>
            <a:r>
              <a:rPr lang="en-GB" dirty="0"/>
              <a:t>Potential for simplification of a future scheme alongside wider policy landscape. </a:t>
            </a:r>
          </a:p>
          <a:p>
            <a:endParaRPr lang="en-GB" dirty="0"/>
          </a:p>
        </p:txBody>
      </p:sp>
      <p:sp>
        <p:nvSpPr>
          <p:cNvPr id="4" name="Slide Number Placeholder 3"/>
          <p:cNvSpPr>
            <a:spLocks noGrp="1"/>
          </p:cNvSpPr>
          <p:nvPr>
            <p:ph type="sldNum" sz="quarter" idx="5"/>
          </p:nvPr>
        </p:nvSpPr>
        <p:spPr/>
        <p:txBody>
          <a:bodyPr/>
          <a:lstStyle/>
          <a:p>
            <a:fld id="{2435426C-CA4F-4579-8ACE-2CDAEC2AB0CD}" type="slidenum">
              <a:rPr lang="en-US" smtClean="0"/>
              <a:t>19</a:t>
            </a:fld>
            <a:endParaRPr lang="en-US" dirty="0"/>
          </a:p>
        </p:txBody>
      </p:sp>
    </p:spTree>
    <p:extLst>
      <p:ext uri="{BB962C8B-B14F-4D97-AF65-F5344CB8AC3E}">
        <p14:creationId xmlns:p14="http://schemas.microsoft.com/office/powerpoint/2010/main" val="2115292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Sixth Carbon budget, which would achieve well over half of the required emissions reduction to 2050 in the next 15 years, and the supporting policies</a:t>
            </a:r>
          </a:p>
        </p:txBody>
      </p:sp>
      <p:sp>
        <p:nvSpPr>
          <p:cNvPr id="4" name="Slide Number Placeholder 3"/>
          <p:cNvSpPr>
            <a:spLocks noGrp="1"/>
          </p:cNvSpPr>
          <p:nvPr>
            <p:ph type="sldNum" sz="quarter" idx="5"/>
          </p:nvPr>
        </p:nvSpPr>
        <p:spPr/>
        <p:txBody>
          <a:bodyPr/>
          <a:lstStyle/>
          <a:p>
            <a:fld id="{2435426C-CA4F-4579-8ACE-2CDAEC2AB0CD}" type="slidenum">
              <a:rPr lang="en-US" smtClean="0"/>
              <a:t>21</a:t>
            </a:fld>
            <a:endParaRPr lang="en-US" dirty="0"/>
          </a:p>
        </p:txBody>
      </p:sp>
    </p:spTree>
    <p:extLst>
      <p:ext uri="{BB962C8B-B14F-4D97-AF65-F5344CB8AC3E}">
        <p14:creationId xmlns:p14="http://schemas.microsoft.com/office/powerpoint/2010/main" val="246998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industrial sites within 25km of Teesside are considered to be within an industrial cluster which has access to shared hydrogen transport and storage infrastructure and CO2 pipe networks.</a:t>
            </a:r>
          </a:p>
          <a:p>
            <a:endParaRPr lang="en-GB" dirty="0"/>
          </a:p>
          <a:p>
            <a:r>
              <a:rPr lang="en-GB" dirty="0"/>
              <a:t>Under the clusters scenario, sites that sit outside of these clusters are not able to decarbonise with CCUS, hydrogen or bioenergy with carbon capture and storage (BECCS).</a:t>
            </a:r>
          </a:p>
          <a:p>
            <a:r>
              <a:rPr lang="en-GB" dirty="0"/>
              <a:t> </a:t>
            </a:r>
          </a:p>
          <a:p>
            <a:r>
              <a:rPr lang="en-GB" dirty="0"/>
              <a:t>If the industrial cluster route is chosen, for MPMA sites the access to both CO2 capture and to Hydrogen will be better if they are in an industrial cluster area.  </a:t>
            </a:r>
          </a:p>
          <a:p>
            <a:r>
              <a:rPr lang="en-GB" dirty="0"/>
              <a:t> </a:t>
            </a:r>
          </a:p>
          <a:p>
            <a:r>
              <a:rPr lang="en-GB" dirty="0"/>
              <a:t>Clusters are located in a 25km radius of CO2 injection points assumed at Londonderry, Grangemouth, St Fergus, South Wales, Teesside, Humberside, Merseyside, Peak District, Southampton and Medway. Sites that are not ports are considered points at which CO2 could be shipped or piped to a nearest port or offshore storage site.</a:t>
            </a:r>
          </a:p>
          <a:p>
            <a:endParaRPr lang="en-GB" dirty="0"/>
          </a:p>
        </p:txBody>
      </p:sp>
      <p:sp>
        <p:nvSpPr>
          <p:cNvPr id="4" name="Slide Number Placeholder 3"/>
          <p:cNvSpPr>
            <a:spLocks noGrp="1"/>
          </p:cNvSpPr>
          <p:nvPr>
            <p:ph type="sldNum" sz="quarter" idx="5"/>
          </p:nvPr>
        </p:nvSpPr>
        <p:spPr/>
        <p:txBody>
          <a:bodyPr/>
          <a:lstStyle/>
          <a:p>
            <a:fld id="{2435426C-CA4F-4579-8ACE-2CDAEC2AB0CD}" type="slidenum">
              <a:rPr lang="en-US" smtClean="0"/>
              <a:t>23</a:t>
            </a:fld>
            <a:endParaRPr lang="en-US" dirty="0"/>
          </a:p>
        </p:txBody>
      </p:sp>
    </p:spTree>
    <p:extLst>
      <p:ext uri="{BB962C8B-B14F-4D97-AF65-F5344CB8AC3E}">
        <p14:creationId xmlns:p14="http://schemas.microsoft.com/office/powerpoint/2010/main" val="228115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industrial sites within 25km of Teesside are considered to be within an industrial cluster which has access to shared hydrogen transport and storage infrastructure and CO2 pipe networks.</a:t>
            </a:r>
          </a:p>
          <a:p>
            <a:endParaRPr lang="en-GB" dirty="0"/>
          </a:p>
        </p:txBody>
      </p:sp>
      <p:sp>
        <p:nvSpPr>
          <p:cNvPr id="4" name="Slide Number Placeholder 3"/>
          <p:cNvSpPr>
            <a:spLocks noGrp="1"/>
          </p:cNvSpPr>
          <p:nvPr>
            <p:ph type="sldNum" sz="quarter" idx="5"/>
          </p:nvPr>
        </p:nvSpPr>
        <p:spPr/>
        <p:txBody>
          <a:bodyPr/>
          <a:lstStyle/>
          <a:p>
            <a:fld id="{2435426C-CA4F-4579-8ACE-2CDAEC2AB0CD}" type="slidenum">
              <a:rPr lang="en-US" smtClean="0"/>
              <a:t>27</a:t>
            </a:fld>
            <a:endParaRPr lang="en-US" dirty="0"/>
          </a:p>
        </p:txBody>
      </p:sp>
    </p:spTree>
    <p:extLst>
      <p:ext uri="{BB962C8B-B14F-4D97-AF65-F5344CB8AC3E}">
        <p14:creationId xmlns:p14="http://schemas.microsoft.com/office/powerpoint/2010/main" val="2601629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jpg"/><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g"/><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jp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jpg"/><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7.jpg"/><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8.jpg"/><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8.jp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jacobsconnect.jacobs.com/community/company/about-jacobs/brand-central/content?filterID=contentstatus%5bpublished%5d~category%5bdocument-template-system%5d" TargetMode="External"/><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2" Type="http://schemas.openxmlformats.org/officeDocument/2006/relationships/hyperlink" Target="https://jacobsconnect.jacobs.com/docs/DOC-304232" TargetMode="External"/><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Master" Target="../slideMasters/slideMaster14.xml"/><Relationship Id="rId6" Type="http://schemas.openxmlformats.org/officeDocument/2006/relationships/image" Target="../media/image46.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hyperlink" Target="https://www.youtube.com/user/jacobsworldwide" TargetMode="Externa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14.xml"/><Relationship Id="rId6" Type="http://schemas.openxmlformats.org/officeDocument/2006/relationships/image" Target="../media/image46.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hyperlink" Target="https://www.youtube.com/user/jacobsworldwide" TargetMode="Externa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14.xml"/><Relationship Id="rId6" Type="http://schemas.openxmlformats.org/officeDocument/2006/relationships/image" Target="../media/image46.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hyperlink" Target="https://www.youtube.com/user/jacobsworldwide" TargetMode="Externa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14.xml"/><Relationship Id="rId6" Type="http://schemas.openxmlformats.org/officeDocument/2006/relationships/image" Target="../media/image46.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hyperlink" Target="https://www.youtube.com/user/jacobsworldwide" TargetMode="Externa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14.xml"/><Relationship Id="rId6" Type="http://schemas.openxmlformats.org/officeDocument/2006/relationships/image" Target="../media/image46.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hyperlink" Target="https://www.youtube.com/user/jacobsworldwid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Blu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A4D0B-0DB5-48CB-A20C-756557E4CFF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865467" y="-6182"/>
            <a:ext cx="3326533" cy="6864182"/>
          </a:xfrm>
          <a:prstGeom prst="rect">
            <a:avLst/>
          </a:prstGeom>
        </p:spPr>
      </p:pic>
      <p:sp>
        <p:nvSpPr>
          <p:cNvPr id="8" name="Title 1">
            <a:extLst>
              <a:ext uri="{FF2B5EF4-FFF2-40B4-BE49-F238E27FC236}">
                <a16:creationId xmlns:a16="http://schemas.microsoft.com/office/drawing/2014/main" id="{2D882184-E550-4860-A9DA-423B5B546456}"/>
              </a:ext>
            </a:extLst>
          </p:cNvPr>
          <p:cNvSpPr>
            <a:spLocks noGrp="1"/>
          </p:cNvSpPr>
          <p:nvPr>
            <p:ph type="ctrTitle" hasCustomPrompt="1"/>
          </p:nvPr>
        </p:nvSpPr>
        <p:spPr>
          <a:xfrm>
            <a:off x="640080" y="3383280"/>
            <a:ext cx="8075295" cy="1371600"/>
          </a:xfrm>
          <a:prstGeom prst="rect">
            <a:avLst/>
          </a:prstGeom>
        </p:spPr>
        <p:txBody>
          <a:bodyPr anchor="b"/>
          <a:lstStyle>
            <a:lvl1pPr algn="l">
              <a:defRPr sz="4200">
                <a:solidFill>
                  <a:schemeClr val="tx1"/>
                </a:solidFill>
                <a:latin typeface="Jacobs Chronos" panose="010B0603030503030204" pitchFamily="34" charset="0"/>
                <a:cs typeface="Jacobs Chronos" panose="010B0603030503030204" pitchFamily="34" charset="0"/>
              </a:defRPr>
            </a:lvl1pPr>
          </a:lstStyle>
          <a:p>
            <a:r>
              <a:rPr lang="en-US" dirty="0"/>
              <a:t>Section/divider title, 42pt bold,</a:t>
            </a:r>
            <a:br>
              <a:rPr lang="en-US" dirty="0"/>
            </a:br>
            <a:r>
              <a:rPr lang="en-US" dirty="0"/>
              <a:t>two line limit</a:t>
            </a:r>
          </a:p>
        </p:txBody>
      </p:sp>
      <p:sp>
        <p:nvSpPr>
          <p:cNvPr id="9" name="Subtitle 2">
            <a:extLst>
              <a:ext uri="{FF2B5EF4-FFF2-40B4-BE49-F238E27FC236}">
                <a16:creationId xmlns:a16="http://schemas.microsoft.com/office/drawing/2014/main" id="{C4408A91-5A5E-4803-9FED-E9862C527184}"/>
              </a:ext>
            </a:extLst>
          </p:cNvPr>
          <p:cNvSpPr>
            <a:spLocks noGrp="1"/>
          </p:cNvSpPr>
          <p:nvPr>
            <p:ph type="subTitle" idx="1" hasCustomPrompt="1"/>
          </p:nvPr>
        </p:nvSpPr>
        <p:spPr>
          <a:xfrm>
            <a:off x="640080" y="5168580"/>
            <a:ext cx="80752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a:t>
            </a:r>
          </a:p>
        </p:txBody>
      </p:sp>
    </p:spTree>
    <p:extLst>
      <p:ext uri="{BB962C8B-B14F-4D97-AF65-F5344CB8AC3E}">
        <p14:creationId xmlns:p14="http://schemas.microsoft.com/office/powerpoint/2010/main" val="2326908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Green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F5776E-8393-449F-BE8D-7AFCF398DD29}"/>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90EC998E-4944-4291-A514-0AE57A1D3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0"/>
              <a:ext cx="8873984" cy="6858000"/>
            </a:xfrm>
            <a:prstGeom prst="rect">
              <a:avLst/>
            </a:prstGeom>
          </p:spPr>
        </p:pic>
        <p:sp>
          <p:nvSpPr>
            <p:cNvPr id="5" name="Rectangle 4">
              <a:extLst>
                <a:ext uri="{FF2B5EF4-FFF2-40B4-BE49-F238E27FC236}">
                  <a16:creationId xmlns:a16="http://schemas.microsoft.com/office/drawing/2014/main" id="{74E1D409-D374-4F6F-86C0-6FD0C7EFD351}"/>
                </a:ext>
              </a:extLst>
            </p:cNvPr>
            <p:cNvSpPr/>
            <p:nvPr userDrawn="1"/>
          </p:nvSpPr>
          <p:spPr>
            <a:xfrm>
              <a:off x="8869680" y="0"/>
              <a:ext cx="306324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FD744022-562F-4AFC-867E-A7D2DB7CAD1E}"/>
                </a:ext>
              </a:extLst>
            </p:cNvPr>
            <p:cNvSpPr/>
            <p:nvPr userDrawn="1"/>
          </p:nvSpPr>
          <p:spPr>
            <a:xfrm>
              <a:off x="11887073" y="0"/>
              <a:ext cx="301752" cy="685800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B25DF448-AEA3-4B23-A494-179B53AB767D}"/>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E3B5861-1656-41EF-9595-DC16142CB556}"/>
              </a:ext>
            </a:extLst>
          </p:cNvPr>
          <p:cNvSpPr>
            <a:spLocks noGrp="1"/>
          </p:cNvSpPr>
          <p:nvPr>
            <p:ph type="subTitle" idx="1" hasCustomPrompt="1"/>
          </p:nvPr>
        </p:nvSpPr>
        <p:spPr>
          <a:xfrm>
            <a:off x="640080" y="4218669"/>
            <a:ext cx="7973696"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0551813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3713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Slide Red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155E7-22A7-419B-962F-1F2AA21ABD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912" y="914400"/>
            <a:ext cx="9049374" cy="5943600"/>
          </a:xfrm>
          <a:prstGeom prst="rect">
            <a:avLst/>
          </a:prstGeom>
        </p:spPr>
      </p:pic>
      <p:sp>
        <p:nvSpPr>
          <p:cNvPr id="4" name="Rectangle 3">
            <a:extLst>
              <a:ext uri="{FF2B5EF4-FFF2-40B4-BE49-F238E27FC236}">
                <a16:creationId xmlns:a16="http://schemas.microsoft.com/office/drawing/2014/main" id="{8523F387-497A-42C0-A4D0-4F5DB1503273}"/>
              </a:ext>
            </a:extLst>
          </p:cNvPr>
          <p:cNvSpPr/>
          <p:nvPr userDrawn="1"/>
        </p:nvSpPr>
        <p:spPr>
          <a:xfrm>
            <a:off x="9298080" y="914400"/>
            <a:ext cx="1325880"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49729B6-FF2A-4C6A-8924-3EBED6602269}"/>
              </a:ext>
            </a:extLst>
          </p:cNvPr>
          <p:cNvSpPr/>
          <p:nvPr userDrawn="1"/>
        </p:nvSpPr>
        <p:spPr>
          <a:xfrm>
            <a:off x="10591199" y="914400"/>
            <a:ext cx="1005840" cy="59436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98D48A9-517F-4276-9666-A96DBF3BD0AE}"/>
              </a:ext>
            </a:extLst>
          </p:cNvPr>
          <p:cNvSpPr/>
          <p:nvPr userDrawn="1"/>
        </p:nvSpPr>
        <p:spPr>
          <a:xfrm>
            <a:off x="11541545" y="914400"/>
            <a:ext cx="320040" cy="59436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867FCF0-3907-42AE-A487-9518558EF6CF}"/>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9" name="Picture 8">
            <a:extLst>
              <a:ext uri="{FF2B5EF4-FFF2-40B4-BE49-F238E27FC236}">
                <a16:creationId xmlns:a16="http://schemas.microsoft.com/office/drawing/2014/main" id="{71D5779A-E613-4037-88A0-F202F5ABE1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0" name="Text Placeholder 5">
            <a:extLst>
              <a:ext uri="{FF2B5EF4-FFF2-40B4-BE49-F238E27FC236}">
                <a16:creationId xmlns:a16="http://schemas.microsoft.com/office/drawing/2014/main" id="{6A2A8568-58A0-430F-B6A1-93384D66B0F7}"/>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1" name="Rectangle 10">
            <a:extLst>
              <a:ext uri="{FF2B5EF4-FFF2-40B4-BE49-F238E27FC236}">
                <a16:creationId xmlns:a16="http://schemas.microsoft.com/office/drawing/2014/main" id="{889417F9-4E48-46A0-A052-58E0E8A4452A}"/>
              </a:ext>
            </a:extLst>
          </p:cNvPr>
          <p:cNvSpPr/>
          <p:nvPr userDrawn="1"/>
        </p:nvSpPr>
        <p:spPr>
          <a:xfrm>
            <a:off x="-11860" y="914400"/>
            <a:ext cx="320040"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9610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47328-B70C-4751-BC8D-491CF38D14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66"/>
          <a:stretch/>
        </p:blipFill>
        <p:spPr>
          <a:xfrm>
            <a:off x="308180" y="958788"/>
            <a:ext cx="9048465" cy="5899212"/>
          </a:xfrm>
          <a:prstGeom prst="rect">
            <a:avLst/>
          </a:prstGeom>
        </p:spPr>
      </p:pic>
      <p:sp>
        <p:nvSpPr>
          <p:cNvPr id="10" name="Rectangle 9">
            <a:extLst>
              <a:ext uri="{FF2B5EF4-FFF2-40B4-BE49-F238E27FC236}">
                <a16:creationId xmlns:a16="http://schemas.microsoft.com/office/drawing/2014/main" id="{A74B344C-1059-441A-B5F4-30CA532C3801}"/>
              </a:ext>
            </a:extLst>
          </p:cNvPr>
          <p:cNvSpPr/>
          <p:nvPr userDrawn="1"/>
        </p:nvSpPr>
        <p:spPr>
          <a:xfrm>
            <a:off x="9298080" y="958788"/>
            <a:ext cx="132588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CF0A7FE-E40F-488B-8AB6-3CBB07F6A5A6}"/>
              </a:ext>
            </a:extLst>
          </p:cNvPr>
          <p:cNvSpPr/>
          <p:nvPr userDrawn="1"/>
        </p:nvSpPr>
        <p:spPr>
          <a:xfrm>
            <a:off x="10591199" y="958788"/>
            <a:ext cx="1005840" cy="589921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E59BCD-47C9-4B31-AE87-A4C2C37E1B3F}"/>
              </a:ext>
            </a:extLst>
          </p:cNvPr>
          <p:cNvSpPr/>
          <p:nvPr userDrawn="1"/>
        </p:nvSpPr>
        <p:spPr>
          <a:xfrm>
            <a:off x="11541545" y="958788"/>
            <a:ext cx="320040" cy="589921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1E20A46A-74ED-4819-86EC-E38A31E5BF86}"/>
              </a:ext>
            </a:extLst>
          </p:cNvPr>
          <p:cNvSpPr>
            <a:spLocks noGrp="1"/>
          </p:cNvSpPr>
          <p:nvPr userDrawn="1">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15" name="Picture 14">
            <a:extLst>
              <a:ext uri="{FF2B5EF4-FFF2-40B4-BE49-F238E27FC236}">
                <a16:creationId xmlns:a16="http://schemas.microsoft.com/office/drawing/2014/main" id="{0E04C589-FE67-4806-80C9-D3EEA7897C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6" name="Text Placeholder 5">
            <a:extLst>
              <a:ext uri="{FF2B5EF4-FFF2-40B4-BE49-F238E27FC236}">
                <a16:creationId xmlns:a16="http://schemas.microsoft.com/office/drawing/2014/main" id="{B2C3EF58-96A4-4465-A795-FFCE070BE62D}"/>
              </a:ext>
            </a:extLst>
          </p:cNvPr>
          <p:cNvSpPr>
            <a:spLocks noGrp="1"/>
          </p:cNvSpPr>
          <p:nvPr userDrawn="1">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8" name="Rectangle 7">
            <a:extLst>
              <a:ext uri="{FF2B5EF4-FFF2-40B4-BE49-F238E27FC236}">
                <a16:creationId xmlns:a16="http://schemas.microsoft.com/office/drawing/2014/main" id="{5C68A0A1-DF7B-46D3-8F90-3A8D67F52C74}"/>
              </a:ext>
            </a:extLst>
          </p:cNvPr>
          <p:cNvSpPr/>
          <p:nvPr userDrawn="1"/>
        </p:nvSpPr>
        <p:spPr>
          <a:xfrm>
            <a:off x="-11861" y="958788"/>
            <a:ext cx="331349"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25754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Blu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0CD050-8971-4822-B101-DC9BDBB8E634}"/>
              </a:ext>
            </a:extLst>
          </p:cNvPr>
          <p:cNvSpPr/>
          <p:nvPr userDrawn="1"/>
        </p:nvSpPr>
        <p:spPr>
          <a:xfrm>
            <a:off x="-11860" y="958788"/>
            <a:ext cx="32004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14394DF-9B97-4FD7-A305-95D007ADA7AC}"/>
              </a:ext>
            </a:extLst>
          </p:cNvPr>
          <p:cNvSpPr/>
          <p:nvPr userDrawn="1"/>
        </p:nvSpPr>
        <p:spPr>
          <a:xfrm>
            <a:off x="9298080" y="958788"/>
            <a:ext cx="132588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A11706F-9D53-4E73-BCF1-DB191B0D19C2}"/>
              </a:ext>
            </a:extLst>
          </p:cNvPr>
          <p:cNvSpPr/>
          <p:nvPr userDrawn="1"/>
        </p:nvSpPr>
        <p:spPr>
          <a:xfrm>
            <a:off x="10591199" y="958788"/>
            <a:ext cx="1005840" cy="589921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89AF803-B215-4DCC-BF17-C868078EBA8A}"/>
              </a:ext>
            </a:extLst>
          </p:cNvPr>
          <p:cNvSpPr/>
          <p:nvPr userDrawn="1"/>
        </p:nvSpPr>
        <p:spPr>
          <a:xfrm>
            <a:off x="11541545" y="958788"/>
            <a:ext cx="320040" cy="589921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A8D57D-F061-4E09-95E6-0ADAD193A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2" name="Text Placeholder 5">
            <a:extLst>
              <a:ext uri="{FF2B5EF4-FFF2-40B4-BE49-F238E27FC236}">
                <a16:creationId xmlns:a16="http://schemas.microsoft.com/office/drawing/2014/main" id="{0E551CD2-1F5B-46CA-AF7E-5CA34AA0C58A}"/>
              </a:ext>
            </a:extLst>
          </p:cNvPr>
          <p:cNvSpPr>
            <a:spLocks noGrp="1"/>
          </p:cNvSpPr>
          <p:nvPr userDrawn="1">
            <p:ph type="body" sz="quarter" idx="11" hasCustomPrompt="1"/>
          </p:nvPr>
        </p:nvSpPr>
        <p:spPr>
          <a:xfrm>
            <a:off x="639763" y="3851275"/>
            <a:ext cx="8575258" cy="1858963"/>
          </a:xfrm>
          <a:prstGeom prst="rect">
            <a:avLst/>
          </a:prstGeom>
        </p:spPr>
        <p:txBody>
          <a:bodyPr/>
          <a:lstStyle>
            <a:lvl1pPr marL="0" indent="0">
              <a:buFontTx/>
              <a:buNone/>
              <a:defRPr/>
            </a:lvl1pPr>
          </a:lstStyle>
          <a:p>
            <a:pPr lvl="0"/>
            <a:r>
              <a:rPr lang="en-US" dirty="0"/>
              <a:t>Other information, 28pt</a:t>
            </a:r>
          </a:p>
        </p:txBody>
      </p:sp>
      <p:sp>
        <p:nvSpPr>
          <p:cNvPr id="15" name="Text Placeholder 14">
            <a:extLst>
              <a:ext uri="{FF2B5EF4-FFF2-40B4-BE49-F238E27FC236}">
                <a16:creationId xmlns:a16="http://schemas.microsoft.com/office/drawing/2014/main" id="{ACC17E5E-5159-4675-8113-85D37ACD53C3}"/>
              </a:ext>
            </a:extLst>
          </p:cNvPr>
          <p:cNvSpPr>
            <a:spLocks noGrp="1"/>
          </p:cNvSpPr>
          <p:nvPr userDrawn="1">
            <p:ph type="body" sz="quarter" idx="12" hasCustomPrompt="1"/>
          </p:nvPr>
        </p:nvSpPr>
        <p:spPr>
          <a:xfrm>
            <a:off x="639763" y="1411288"/>
            <a:ext cx="8575258" cy="2163762"/>
          </a:xfrm>
          <a:prstGeom prst="rect">
            <a:avLst/>
          </a:prstGeom>
        </p:spPr>
        <p:txBody>
          <a:bodyPr anchor="b"/>
          <a:lstStyle>
            <a:lvl1pPr marL="0" indent="0">
              <a:buFontTx/>
              <a:buNone/>
              <a:defRPr sz="4800" b="1"/>
            </a:lvl1pPr>
          </a:lstStyle>
          <a:p>
            <a:pPr lvl="0"/>
            <a:r>
              <a:rPr lang="en-US" dirty="0"/>
              <a:t>Presentation title, 48pt bold</a:t>
            </a:r>
            <a:br>
              <a:rPr lang="en-US" dirty="0"/>
            </a:br>
            <a:r>
              <a:rPr lang="en-US" dirty="0"/>
              <a:t>Two line limit</a:t>
            </a:r>
          </a:p>
        </p:txBody>
      </p:sp>
    </p:spTree>
    <p:extLst>
      <p:ext uri="{BB962C8B-B14F-4D97-AF65-F5344CB8AC3E}">
        <p14:creationId xmlns:p14="http://schemas.microsoft.com/office/powerpoint/2010/main" val="1044675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urp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44C38-6C33-4C03-8ED4-BC5544B3AC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744" y="-1"/>
            <a:ext cx="9098280" cy="5978254"/>
          </a:xfrm>
          <a:prstGeom prst="rect">
            <a:avLst/>
          </a:prstGeom>
        </p:spPr>
      </p:pic>
      <p:sp>
        <p:nvSpPr>
          <p:cNvPr id="6" name="Freeform: Shape 5">
            <a:extLst>
              <a:ext uri="{FF2B5EF4-FFF2-40B4-BE49-F238E27FC236}">
                <a16:creationId xmlns:a16="http://schemas.microsoft.com/office/drawing/2014/main" id="{1EA52BD3-1D6A-4F1D-9902-4716F367DEEF}"/>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4E4A5424-434E-4A10-A9F2-D773BD9E6B0A}"/>
              </a:ext>
            </a:extLst>
          </p:cNvPr>
          <p:cNvGrpSpPr/>
          <p:nvPr userDrawn="1"/>
        </p:nvGrpSpPr>
        <p:grpSpPr>
          <a:xfrm>
            <a:off x="9958799" y="0"/>
            <a:ext cx="2230026" cy="5943600"/>
            <a:chOff x="9958799" y="0"/>
            <a:chExt cx="2230026" cy="5943600"/>
          </a:xfrm>
        </p:grpSpPr>
        <p:sp>
          <p:nvSpPr>
            <p:cNvPr id="8" name="Rectangle 7">
              <a:extLst>
                <a:ext uri="{FF2B5EF4-FFF2-40B4-BE49-F238E27FC236}">
                  <a16:creationId xmlns:a16="http://schemas.microsoft.com/office/drawing/2014/main" id="{94C95B5B-50C4-4566-BCF9-FB02E33A9D09}"/>
                </a:ext>
              </a:extLst>
            </p:cNvPr>
            <p:cNvSpPr/>
            <p:nvPr userDrawn="1"/>
          </p:nvSpPr>
          <p:spPr>
            <a:xfrm>
              <a:off x="9958799" y="0"/>
              <a:ext cx="1325880"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AE8392-33D6-44DA-BD16-398FCCFF59C6}"/>
                </a:ext>
              </a:extLst>
            </p:cNvPr>
            <p:cNvSpPr/>
            <p:nvPr userDrawn="1"/>
          </p:nvSpPr>
          <p:spPr>
            <a:xfrm>
              <a:off x="11246400" y="0"/>
              <a:ext cx="942425"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255F362D-0D88-4524-9053-6BADCD177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12" name="L-Shape 11">
            <a:extLst>
              <a:ext uri="{FF2B5EF4-FFF2-40B4-BE49-F238E27FC236}">
                <a16:creationId xmlns:a16="http://schemas.microsoft.com/office/drawing/2014/main" id="{3462B51E-73B4-4D74-8EF2-1A279EEF4166}"/>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Text Placeholder 5">
            <a:extLst>
              <a:ext uri="{FF2B5EF4-FFF2-40B4-BE49-F238E27FC236}">
                <a16:creationId xmlns:a16="http://schemas.microsoft.com/office/drawing/2014/main" id="{5674874F-EC31-44B6-AB5A-C1479BF8ADFF}"/>
              </a:ext>
            </a:extLst>
          </p:cNvPr>
          <p:cNvSpPr>
            <a:spLocks noGrp="1"/>
          </p:cNvSpPr>
          <p:nvPr>
            <p:ph type="body" sz="quarter" idx="10" hasCustomPrompt="1"/>
          </p:nvPr>
        </p:nvSpPr>
        <p:spPr>
          <a:xfrm>
            <a:off x="1556181" y="3808413"/>
            <a:ext cx="8321040"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4" name="Text Placeholder 14">
            <a:extLst>
              <a:ext uri="{FF2B5EF4-FFF2-40B4-BE49-F238E27FC236}">
                <a16:creationId xmlns:a16="http://schemas.microsoft.com/office/drawing/2014/main" id="{8473314E-2D7C-4128-8D7C-417A308C1469}"/>
              </a:ext>
            </a:extLst>
          </p:cNvPr>
          <p:cNvSpPr>
            <a:spLocks noGrp="1"/>
          </p:cNvSpPr>
          <p:nvPr>
            <p:ph type="body" sz="quarter" idx="12" hasCustomPrompt="1"/>
          </p:nvPr>
        </p:nvSpPr>
        <p:spPr>
          <a:xfrm>
            <a:off x="1556181" y="1411288"/>
            <a:ext cx="8321040" cy="2163762"/>
          </a:xfrm>
          <a:prstGeom prst="rect">
            <a:avLst/>
          </a:prstGeom>
        </p:spPr>
        <p:txBody>
          <a:bodyPr anchor="b"/>
          <a:lstStyle>
            <a:lvl1pPr marL="0" indent="0">
              <a:buFontTx/>
              <a:buNone/>
              <a:defRPr sz="4800" b="1">
                <a:solidFill>
                  <a:schemeClr val="bg1"/>
                </a:solidFill>
              </a:defRPr>
            </a:lvl1pPr>
          </a:lstStyle>
          <a:p>
            <a:pPr lvl="0"/>
            <a:r>
              <a:rPr lang="en-US" dirty="0"/>
              <a:t>Presentation title, 48pt bold</a:t>
            </a:r>
            <a:br>
              <a:rPr lang="en-US" dirty="0"/>
            </a:br>
            <a:r>
              <a:rPr lang="en-US" dirty="0"/>
              <a:t>Two line limit</a:t>
            </a:r>
          </a:p>
        </p:txBody>
      </p:sp>
    </p:spTree>
    <p:extLst>
      <p:ext uri="{BB962C8B-B14F-4D97-AF65-F5344CB8AC3E}">
        <p14:creationId xmlns:p14="http://schemas.microsoft.com/office/powerpoint/2010/main" val="34945265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urp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14DCB0-4B3A-4907-B708-D4565AC8C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4"/>
            <a:ext cx="12188825" cy="6857136"/>
          </a:xfrm>
          <a:prstGeom prst="rect">
            <a:avLst/>
          </a:prstGeom>
        </p:spPr>
      </p:pic>
      <p:sp>
        <p:nvSpPr>
          <p:cNvPr id="5" name="Title 1">
            <a:extLst>
              <a:ext uri="{FF2B5EF4-FFF2-40B4-BE49-F238E27FC236}">
                <a16:creationId xmlns:a16="http://schemas.microsoft.com/office/drawing/2014/main" id="{BB2188B4-5B9F-46FC-8173-212574C27297}"/>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sp>
        <p:nvSpPr>
          <p:cNvPr id="6" name="Date Placeholder 6">
            <a:extLst>
              <a:ext uri="{FF2B5EF4-FFF2-40B4-BE49-F238E27FC236}">
                <a16:creationId xmlns:a16="http://schemas.microsoft.com/office/drawing/2014/main" id="{37FD1C6E-C9E6-4286-A606-7E3826090549}"/>
              </a:ext>
            </a:extLst>
          </p:cNvPr>
          <p:cNvSpPr>
            <a:spLocks noGrp="1"/>
          </p:cNvSpPr>
          <p:nvPr>
            <p:ph type="dt" sz="half" idx="2"/>
          </p:nvPr>
        </p:nvSpPr>
        <p:spPr>
          <a:xfrm>
            <a:off x="640080" y="317040"/>
            <a:ext cx="1828800" cy="274320"/>
          </a:xfrm>
          <a:prstGeom prst="rect">
            <a:avLst/>
          </a:prstGeom>
        </p:spPr>
        <p:txBody>
          <a:bodyPr vert="horz" lIns="0" tIns="0" rIns="0" bIns="0" rtlCol="0" anchor="b">
            <a:noAutofit/>
          </a:bodyPr>
          <a:lstStyle>
            <a:lvl1pPr algn="l">
              <a:defRPr sz="1400" b="1">
                <a:solidFill>
                  <a:schemeClr val="bg1"/>
                </a:solidFill>
                <a:latin typeface="+mj-lt"/>
              </a:defRPr>
            </a:lvl1pPr>
          </a:lstStyle>
          <a:p>
            <a:endParaRPr lang="en-US" dirty="0"/>
          </a:p>
        </p:txBody>
      </p:sp>
      <p:pic>
        <p:nvPicPr>
          <p:cNvPr id="7" name="Picture 6">
            <a:extLst>
              <a:ext uri="{FF2B5EF4-FFF2-40B4-BE49-F238E27FC236}">
                <a16:creationId xmlns:a16="http://schemas.microsoft.com/office/drawing/2014/main" id="{B58AF29C-9A14-46F0-BBC9-2424AB3900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Text Placeholder 5">
            <a:extLst>
              <a:ext uri="{FF2B5EF4-FFF2-40B4-BE49-F238E27FC236}">
                <a16:creationId xmlns:a16="http://schemas.microsoft.com/office/drawing/2014/main" id="{8EC49C7F-D758-438C-9920-877F8067F7A8}"/>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21992949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Yellow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8F91E-E23C-4007-8942-C29B792D8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912" y="468"/>
            <a:ext cx="9049374" cy="6857532"/>
          </a:xfrm>
          <a:prstGeom prst="rect">
            <a:avLst/>
          </a:prstGeom>
        </p:spPr>
      </p:pic>
      <p:sp>
        <p:nvSpPr>
          <p:cNvPr id="4" name="Rectangle 3">
            <a:extLst>
              <a:ext uri="{FF2B5EF4-FFF2-40B4-BE49-F238E27FC236}">
                <a16:creationId xmlns:a16="http://schemas.microsoft.com/office/drawing/2014/main" id="{F5E3A1F5-0141-4DDA-B919-62B16FDC4624}"/>
              </a:ext>
            </a:extLst>
          </p:cNvPr>
          <p:cNvSpPr/>
          <p:nvPr userDrawn="1"/>
        </p:nvSpPr>
        <p:spPr>
          <a:xfrm>
            <a:off x="9298079" y="0"/>
            <a:ext cx="1745841"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D424CE7-6080-4956-AC1C-89109849331C}"/>
              </a:ext>
            </a:extLst>
          </p:cNvPr>
          <p:cNvSpPr/>
          <p:nvPr userDrawn="1"/>
        </p:nvSpPr>
        <p:spPr>
          <a:xfrm>
            <a:off x="11043919" y="0"/>
            <a:ext cx="929075"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DDC8FA6-C9F4-4B67-A8D8-A5B65CE458C7}"/>
              </a:ext>
            </a:extLst>
          </p:cNvPr>
          <p:cNvSpPr/>
          <p:nvPr userDrawn="1"/>
        </p:nvSpPr>
        <p:spPr>
          <a:xfrm>
            <a:off x="11972995" y="0"/>
            <a:ext cx="304139"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3F86D3B7-F58D-422E-8863-B9622893D9D5}"/>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tx1"/>
                </a:solidFill>
              </a:defRPr>
            </a:lvl1pPr>
          </a:lstStyle>
          <a:p>
            <a:r>
              <a:rPr lang="en-US" dirty="0"/>
              <a:t>Presentation title, 48pt bold</a:t>
            </a:r>
            <a:br>
              <a:rPr lang="en-US" dirty="0"/>
            </a:br>
            <a:r>
              <a:rPr lang="en-US" dirty="0"/>
              <a:t>Two line limit</a:t>
            </a:r>
          </a:p>
        </p:txBody>
      </p:sp>
      <p:pic>
        <p:nvPicPr>
          <p:cNvPr id="9" name="Picture 8">
            <a:extLst>
              <a:ext uri="{FF2B5EF4-FFF2-40B4-BE49-F238E27FC236}">
                <a16:creationId xmlns:a16="http://schemas.microsoft.com/office/drawing/2014/main" id="{44DB28C6-8802-4686-BB18-1757357F2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2947" y="6121892"/>
            <a:ext cx="3769325" cy="420656"/>
          </a:xfrm>
          <a:prstGeom prst="rect">
            <a:avLst/>
          </a:prstGeom>
        </p:spPr>
      </p:pic>
      <p:sp>
        <p:nvSpPr>
          <p:cNvPr id="10" name="Text Placeholder 5">
            <a:extLst>
              <a:ext uri="{FF2B5EF4-FFF2-40B4-BE49-F238E27FC236}">
                <a16:creationId xmlns:a16="http://schemas.microsoft.com/office/drawing/2014/main" id="{E6785237-1B29-4A2F-907B-E329C5EB0FE9}"/>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
        <p:nvSpPr>
          <p:cNvPr id="11" name="Rectangle 10">
            <a:extLst>
              <a:ext uri="{FF2B5EF4-FFF2-40B4-BE49-F238E27FC236}">
                <a16:creationId xmlns:a16="http://schemas.microsoft.com/office/drawing/2014/main" id="{FFDDD595-DBFF-4B62-8EC6-C2854AFA84C2}"/>
              </a:ext>
            </a:extLst>
          </p:cNvPr>
          <p:cNvSpPr/>
          <p:nvPr userDrawn="1"/>
        </p:nvSpPr>
        <p:spPr>
          <a:xfrm>
            <a:off x="-11861" y="0"/>
            <a:ext cx="328413"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48185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Gree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0E0ED9-6381-4CE2-826F-F81BAA9EB22C}"/>
              </a:ext>
            </a:extLst>
          </p:cNvPr>
          <p:cNvSpPr/>
          <p:nvPr userDrawn="1"/>
        </p:nvSpPr>
        <p:spPr>
          <a:xfrm>
            <a:off x="941831" y="0"/>
            <a:ext cx="11246994" cy="96012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0F677DD-5004-4C77-955E-F5D8446A3FC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37930" y="923593"/>
            <a:ext cx="11246993" cy="4389120"/>
          </a:xfrm>
          <a:prstGeom prst="rect">
            <a:avLst/>
          </a:prstGeom>
        </p:spPr>
      </p:pic>
      <p:sp>
        <p:nvSpPr>
          <p:cNvPr id="5" name="Freeform 5">
            <a:extLst>
              <a:ext uri="{FF2B5EF4-FFF2-40B4-BE49-F238E27FC236}">
                <a16:creationId xmlns:a16="http://schemas.microsoft.com/office/drawing/2014/main" id="{B24D2416-242E-4926-A009-C2757361DEE3}"/>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Title 1">
            <a:extLst>
              <a:ext uri="{FF2B5EF4-FFF2-40B4-BE49-F238E27FC236}">
                <a16:creationId xmlns:a16="http://schemas.microsoft.com/office/drawing/2014/main" id="{B1FC8042-85BA-4529-AC57-15AC48F2903E}"/>
              </a:ext>
            </a:extLst>
          </p:cNvPr>
          <p:cNvSpPr>
            <a:spLocks noGrp="1"/>
          </p:cNvSpPr>
          <p:nvPr>
            <p:ph type="ctrTitle" hasCustomPrompt="1"/>
          </p:nvPr>
        </p:nvSpPr>
        <p:spPr>
          <a:xfrm>
            <a:off x="1556181"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8" name="Picture 7">
            <a:extLst>
              <a:ext uri="{FF2B5EF4-FFF2-40B4-BE49-F238E27FC236}">
                <a16:creationId xmlns:a16="http://schemas.microsoft.com/office/drawing/2014/main" id="{A1004680-7D14-4CED-A2DB-8A7E0A00F8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0509" y="6223972"/>
            <a:ext cx="3305274" cy="368868"/>
          </a:xfrm>
          <a:prstGeom prst="rect">
            <a:avLst/>
          </a:prstGeom>
        </p:spPr>
      </p:pic>
      <p:sp>
        <p:nvSpPr>
          <p:cNvPr id="9" name="Text Placeholder 5">
            <a:extLst>
              <a:ext uri="{FF2B5EF4-FFF2-40B4-BE49-F238E27FC236}">
                <a16:creationId xmlns:a16="http://schemas.microsoft.com/office/drawing/2014/main" id="{A9C0E1A4-AF59-4D13-BD8D-297D447D936A}"/>
              </a:ext>
            </a:extLst>
          </p:cNvPr>
          <p:cNvSpPr>
            <a:spLocks noGrp="1"/>
          </p:cNvSpPr>
          <p:nvPr>
            <p:ph type="body" sz="quarter" idx="10" hasCustomPrompt="1"/>
          </p:nvPr>
        </p:nvSpPr>
        <p:spPr>
          <a:xfrm>
            <a:off x="1556181" y="3808413"/>
            <a:ext cx="8686800" cy="985529"/>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0" name="Rectangle 9">
            <a:extLst>
              <a:ext uri="{FF2B5EF4-FFF2-40B4-BE49-F238E27FC236}">
                <a16:creationId xmlns:a16="http://schemas.microsoft.com/office/drawing/2014/main" id="{3455D468-98BC-43E3-955F-CA56434CB08B}"/>
              </a:ext>
            </a:extLst>
          </p:cNvPr>
          <p:cNvSpPr/>
          <p:nvPr userDrawn="1"/>
        </p:nvSpPr>
        <p:spPr>
          <a:xfrm>
            <a:off x="941831" y="5279882"/>
            <a:ext cx="11246994" cy="64008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79448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53BAD09-C86F-4694-905A-68C69D00A2D8}"/>
              </a:ext>
            </a:extLst>
          </p:cNvPr>
          <p:cNvSpPr>
            <a:spLocks noGrp="1"/>
          </p:cNvSpPr>
          <p:nvPr>
            <p:ph type="pic" sz="quarter" idx="11" hasCustomPrompt="1"/>
          </p:nvPr>
        </p:nvSpPr>
        <p:spPr>
          <a:xfrm>
            <a:off x="8850419" y="914400"/>
            <a:ext cx="2651760" cy="59436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CA07CAD0-C02C-400F-B2B0-0B862081D002}"/>
              </a:ext>
            </a:extLst>
          </p:cNvPr>
          <p:cNvGrpSpPr/>
          <p:nvPr userDrawn="1"/>
        </p:nvGrpSpPr>
        <p:grpSpPr>
          <a:xfrm>
            <a:off x="-11860" y="914400"/>
            <a:ext cx="11873445" cy="5943600"/>
            <a:chOff x="-11860" y="914400"/>
            <a:chExt cx="11873445" cy="5943600"/>
          </a:xfrm>
        </p:grpSpPr>
        <p:pic>
          <p:nvPicPr>
            <p:cNvPr id="5" name="Picture 4">
              <a:extLst>
                <a:ext uri="{FF2B5EF4-FFF2-40B4-BE49-F238E27FC236}">
                  <a16:creationId xmlns:a16="http://schemas.microsoft.com/office/drawing/2014/main" id="{AFF8CEB4-0D7B-4346-97F3-8725928B71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002" y="914400"/>
              <a:ext cx="7772400" cy="5943600"/>
            </a:xfrm>
            <a:prstGeom prst="rect">
              <a:avLst/>
            </a:prstGeom>
          </p:spPr>
        </p:pic>
        <p:sp>
          <p:nvSpPr>
            <p:cNvPr id="6" name="Rectangle 5">
              <a:extLst>
                <a:ext uri="{FF2B5EF4-FFF2-40B4-BE49-F238E27FC236}">
                  <a16:creationId xmlns:a16="http://schemas.microsoft.com/office/drawing/2014/main" id="{F84E1496-E6CF-4C3F-8754-C59ADECD9F05}"/>
                </a:ext>
              </a:extLst>
            </p:cNvPr>
            <p:cNvSpPr/>
            <p:nvPr userDrawn="1"/>
          </p:nvSpPr>
          <p:spPr>
            <a:xfrm>
              <a:off x="-11860" y="914400"/>
              <a:ext cx="320040"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3648A58-FA27-4AF7-83D8-4ACA950E4BFB}"/>
                </a:ext>
              </a:extLst>
            </p:cNvPr>
            <p:cNvSpPr/>
            <p:nvPr userDrawn="1"/>
          </p:nvSpPr>
          <p:spPr>
            <a:xfrm>
              <a:off x="8023944" y="914400"/>
              <a:ext cx="868680"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E6C1AA-5826-46A2-B685-4F4EA2AE2AEB}"/>
                </a:ext>
              </a:extLst>
            </p:cNvPr>
            <p:cNvSpPr/>
            <p:nvPr userDrawn="1"/>
          </p:nvSpPr>
          <p:spPr>
            <a:xfrm>
              <a:off x="11465169" y="914400"/>
              <a:ext cx="396416" cy="59436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a:extLst>
              <a:ext uri="{FF2B5EF4-FFF2-40B4-BE49-F238E27FC236}">
                <a16:creationId xmlns:a16="http://schemas.microsoft.com/office/drawing/2014/main" id="{1F11FF8A-B049-4996-AD66-199DE4FAA429}"/>
              </a:ext>
            </a:extLst>
          </p:cNvPr>
          <p:cNvSpPr>
            <a:spLocks noGrp="1"/>
          </p:cNvSpPr>
          <p:nvPr>
            <p:ph type="ctrTitle" hasCustomPrompt="1"/>
          </p:nvPr>
        </p:nvSpPr>
        <p:spPr>
          <a:xfrm>
            <a:off x="640080" y="2104056"/>
            <a:ext cx="7315200" cy="1463040"/>
          </a:xfrm>
          <a:prstGeom prst="rect">
            <a:avLst/>
          </a:prstGeom>
          <a:noFill/>
        </p:spPr>
        <p:txBody>
          <a:bodyPr anchor="b">
            <a:noAutofit/>
          </a:bodyPr>
          <a:lstStyle>
            <a:lvl1pPr algn="l">
              <a:defRPr sz="4800" b="1">
                <a:solidFill>
                  <a:schemeClr val="bg1"/>
                </a:solidFill>
              </a:defRPr>
            </a:lvl1pPr>
          </a:lstStyle>
          <a:p>
            <a:r>
              <a:rPr lang="en-US" dirty="0"/>
              <a:t>Presentation title, 48pt bold, two line limit</a:t>
            </a:r>
          </a:p>
        </p:txBody>
      </p:sp>
      <p:pic>
        <p:nvPicPr>
          <p:cNvPr id="11" name="Picture 10">
            <a:extLst>
              <a:ext uri="{FF2B5EF4-FFF2-40B4-BE49-F238E27FC236}">
                <a16:creationId xmlns:a16="http://schemas.microsoft.com/office/drawing/2014/main" id="{0B112CA2-FA83-46B4-B03B-D8CE51B3F9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2" name="Text Placeholder 5">
            <a:extLst>
              <a:ext uri="{FF2B5EF4-FFF2-40B4-BE49-F238E27FC236}">
                <a16:creationId xmlns:a16="http://schemas.microsoft.com/office/drawing/2014/main" id="{3D4EBBA2-EF8B-47E2-8BD2-4C72B4AC8705}"/>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27441178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C957CF1-2E0D-494F-B7BB-7E729B72F643}"/>
              </a:ext>
            </a:extLst>
          </p:cNvPr>
          <p:cNvSpPr>
            <a:spLocks noGrp="1"/>
          </p:cNvSpPr>
          <p:nvPr>
            <p:ph type="pic" sz="quarter" idx="11" hasCustomPrompt="1"/>
          </p:nvPr>
        </p:nvSpPr>
        <p:spPr>
          <a:xfrm>
            <a:off x="-1" y="2633472"/>
            <a:ext cx="12188825" cy="3678286"/>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pic>
        <p:nvPicPr>
          <p:cNvPr id="5" name="Picture 4">
            <a:extLst>
              <a:ext uri="{FF2B5EF4-FFF2-40B4-BE49-F238E27FC236}">
                <a16:creationId xmlns:a16="http://schemas.microsoft.com/office/drawing/2014/main" id="{FE9E5514-9CCB-42E6-9B4F-89AE76CA2C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118516"/>
            <a:ext cx="12188825" cy="1543085"/>
          </a:xfrm>
          <a:prstGeom prst="rect">
            <a:avLst/>
          </a:prstGeom>
        </p:spPr>
      </p:pic>
      <p:sp>
        <p:nvSpPr>
          <p:cNvPr id="6" name="Title 1">
            <a:extLst>
              <a:ext uri="{FF2B5EF4-FFF2-40B4-BE49-F238E27FC236}">
                <a16:creationId xmlns:a16="http://schemas.microsoft.com/office/drawing/2014/main" id="{3718BF5A-6081-4F5C-A8EA-3AA851CB0F16}"/>
              </a:ext>
            </a:extLst>
          </p:cNvPr>
          <p:cNvSpPr>
            <a:spLocks noGrp="1"/>
          </p:cNvSpPr>
          <p:nvPr>
            <p:ph type="ctrTitle" hasCustomPrompt="1"/>
          </p:nvPr>
        </p:nvSpPr>
        <p:spPr>
          <a:xfrm>
            <a:off x="1366838" y="1070852"/>
            <a:ext cx="10209465" cy="896762"/>
          </a:xfrm>
          <a:prstGeom prst="rect">
            <a:avLst/>
          </a:prstGeom>
          <a:noFill/>
        </p:spPr>
        <p:txBody>
          <a:bodyPr anchor="b">
            <a:noAutofit/>
          </a:bodyPr>
          <a:lstStyle>
            <a:lvl1pPr algn="l">
              <a:defRPr sz="4200" b="1">
                <a:solidFill>
                  <a:schemeClr val="bg1"/>
                </a:solidFill>
              </a:defRPr>
            </a:lvl1pPr>
          </a:lstStyle>
          <a:p>
            <a:r>
              <a:rPr lang="en-US" dirty="0"/>
              <a:t>Presentation title, 42pt bold, 1 line only</a:t>
            </a:r>
          </a:p>
        </p:txBody>
      </p:sp>
      <p:pic>
        <p:nvPicPr>
          <p:cNvPr id="7" name="Picture 6">
            <a:extLst>
              <a:ext uri="{FF2B5EF4-FFF2-40B4-BE49-F238E27FC236}">
                <a16:creationId xmlns:a16="http://schemas.microsoft.com/office/drawing/2014/main" id="{ABED670C-9487-4FFD-B5E1-BBD568510C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8426" y="261203"/>
            <a:ext cx="3769325" cy="420656"/>
          </a:xfrm>
          <a:prstGeom prst="rect">
            <a:avLst/>
          </a:prstGeom>
        </p:spPr>
      </p:pic>
      <p:sp>
        <p:nvSpPr>
          <p:cNvPr id="8" name="Rectangle 7">
            <a:extLst>
              <a:ext uri="{FF2B5EF4-FFF2-40B4-BE49-F238E27FC236}">
                <a16:creationId xmlns:a16="http://schemas.microsoft.com/office/drawing/2014/main" id="{39D87DFF-F162-4576-8BD2-7A5C3FD37C80}"/>
              </a:ext>
            </a:extLst>
          </p:cNvPr>
          <p:cNvSpPr/>
          <p:nvPr userDrawn="1"/>
        </p:nvSpPr>
        <p:spPr>
          <a:xfrm>
            <a:off x="-1" y="6540960"/>
            <a:ext cx="12188824" cy="321672"/>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5">
            <a:extLst>
              <a:ext uri="{FF2B5EF4-FFF2-40B4-BE49-F238E27FC236}">
                <a16:creationId xmlns:a16="http://schemas.microsoft.com/office/drawing/2014/main" id="{5463EE8F-B419-413A-9CB3-473E3013CDDA}"/>
              </a:ext>
            </a:extLst>
          </p:cNvPr>
          <p:cNvSpPr>
            <a:spLocks noGrp="1"/>
          </p:cNvSpPr>
          <p:nvPr>
            <p:ph type="body" sz="quarter" idx="10" hasCustomPrompt="1"/>
          </p:nvPr>
        </p:nvSpPr>
        <p:spPr>
          <a:xfrm>
            <a:off x="1366839" y="2172306"/>
            <a:ext cx="7456672" cy="639300"/>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0" name="Rectangle 9">
            <a:extLst>
              <a:ext uri="{FF2B5EF4-FFF2-40B4-BE49-F238E27FC236}">
                <a16:creationId xmlns:a16="http://schemas.microsoft.com/office/drawing/2014/main" id="{483BC95D-AC6C-41AF-875F-C54C80F7CED8}"/>
              </a:ext>
            </a:extLst>
          </p:cNvPr>
          <p:cNvSpPr/>
          <p:nvPr userDrawn="1"/>
        </p:nvSpPr>
        <p:spPr>
          <a:xfrm>
            <a:off x="0" y="913823"/>
            <a:ext cx="12188824" cy="229202"/>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6DCEE20-78F8-4CD3-937D-E0B5D631250E}"/>
              </a:ext>
            </a:extLst>
          </p:cNvPr>
          <p:cNvSpPr/>
          <p:nvPr userDrawn="1"/>
        </p:nvSpPr>
        <p:spPr>
          <a:xfrm>
            <a:off x="-1" y="6311758"/>
            <a:ext cx="12188824" cy="229202"/>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58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62B794D-D60C-4E83-87C3-1E15F245D02D}"/>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F100554-8306-498B-9080-D08D03E34399}"/>
              </a:ext>
            </a:extLst>
          </p:cNvPr>
          <p:cNvSpPr/>
          <p:nvPr userDrawn="1"/>
        </p:nvSpPr>
        <p:spPr>
          <a:xfrm>
            <a:off x="8025618" y="0"/>
            <a:ext cx="1287194" cy="68580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5949928-36CA-45E6-8D3E-B7B83E969331}"/>
              </a:ext>
            </a:extLst>
          </p:cNvPr>
          <p:cNvSpPr>
            <a:spLocks noGrp="1"/>
          </p:cNvSpPr>
          <p:nvPr>
            <p:ph type="ctrTitle" hasCustomPrompt="1"/>
          </p:nvPr>
        </p:nvSpPr>
        <p:spPr>
          <a:xfrm>
            <a:off x="1554480" y="2156384"/>
            <a:ext cx="630364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Subtitle 2">
            <a:extLst>
              <a:ext uri="{FF2B5EF4-FFF2-40B4-BE49-F238E27FC236}">
                <a16:creationId xmlns:a16="http://schemas.microsoft.com/office/drawing/2014/main" id="{A8FF613C-9C66-4623-8282-FEA2951CD111}"/>
              </a:ext>
            </a:extLst>
          </p:cNvPr>
          <p:cNvSpPr>
            <a:spLocks noGrp="1"/>
          </p:cNvSpPr>
          <p:nvPr>
            <p:ph type="subTitle" idx="1" hasCustomPrompt="1"/>
          </p:nvPr>
        </p:nvSpPr>
        <p:spPr>
          <a:xfrm>
            <a:off x="1554480" y="3852907"/>
            <a:ext cx="630364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
        <p:nvSpPr>
          <p:cNvPr id="7" name="Rectangle 6">
            <a:extLst>
              <a:ext uri="{FF2B5EF4-FFF2-40B4-BE49-F238E27FC236}">
                <a16:creationId xmlns:a16="http://schemas.microsoft.com/office/drawing/2014/main" id="{EA8E2420-1291-415F-BEBD-AD57ECA13976}"/>
              </a:ext>
            </a:extLst>
          </p:cNvPr>
          <p:cNvSpPr/>
          <p:nvPr userDrawn="1"/>
        </p:nvSpPr>
        <p:spPr>
          <a:xfrm>
            <a:off x="0" y="0"/>
            <a:ext cx="73152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54820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Red 2">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5D961EB7-FB7C-4DA0-8DFF-AD7BAAC03D47}"/>
              </a:ext>
            </a:extLst>
          </p:cNvPr>
          <p:cNvSpPr>
            <a:spLocks noGrp="1"/>
          </p:cNvSpPr>
          <p:nvPr>
            <p:ph type="pic" sz="quarter" idx="11" hasCustomPrompt="1"/>
          </p:nvPr>
        </p:nvSpPr>
        <p:spPr>
          <a:xfrm>
            <a:off x="9308465" y="0"/>
            <a:ext cx="2880360" cy="5907024"/>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EC28549A-616C-4F1D-8EEB-B13E0143A9A1}"/>
              </a:ext>
            </a:extLst>
          </p:cNvPr>
          <p:cNvGrpSpPr/>
          <p:nvPr userDrawn="1"/>
        </p:nvGrpSpPr>
        <p:grpSpPr>
          <a:xfrm>
            <a:off x="941831" y="-8876"/>
            <a:ext cx="8374386" cy="5917692"/>
            <a:chOff x="941831" y="0"/>
            <a:chExt cx="8374386" cy="5907024"/>
          </a:xfrm>
        </p:grpSpPr>
        <p:pic>
          <p:nvPicPr>
            <p:cNvPr id="5" name="Picture 4">
              <a:extLst>
                <a:ext uri="{FF2B5EF4-FFF2-40B4-BE49-F238E27FC236}">
                  <a16:creationId xmlns:a16="http://schemas.microsoft.com/office/drawing/2014/main" id="{6BAF877C-100A-412D-89B0-683D4B0D4EF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64780" y="0"/>
              <a:ext cx="7132320" cy="5907024"/>
            </a:xfrm>
            <a:prstGeom prst="rect">
              <a:avLst/>
            </a:prstGeom>
          </p:spPr>
        </p:pic>
        <p:sp>
          <p:nvSpPr>
            <p:cNvPr id="6" name="Rectangle 5">
              <a:extLst>
                <a:ext uri="{FF2B5EF4-FFF2-40B4-BE49-F238E27FC236}">
                  <a16:creationId xmlns:a16="http://schemas.microsoft.com/office/drawing/2014/main" id="{D8344D0E-9F22-426E-A288-57E7C6B0CDCA}"/>
                </a:ext>
              </a:extLst>
            </p:cNvPr>
            <p:cNvSpPr/>
            <p:nvPr userDrawn="1"/>
          </p:nvSpPr>
          <p:spPr>
            <a:xfrm>
              <a:off x="941831" y="0"/>
              <a:ext cx="654852" cy="5907024"/>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9A51DF2-65B6-4F42-ABF5-3F5C07B6A0A2}"/>
                </a:ext>
              </a:extLst>
            </p:cNvPr>
            <p:cNvSpPr/>
            <p:nvPr userDrawn="1"/>
          </p:nvSpPr>
          <p:spPr>
            <a:xfrm>
              <a:off x="8661365" y="0"/>
              <a:ext cx="654852" cy="5907024"/>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5">
            <a:extLst>
              <a:ext uri="{FF2B5EF4-FFF2-40B4-BE49-F238E27FC236}">
                <a16:creationId xmlns:a16="http://schemas.microsoft.com/office/drawing/2014/main" id="{E05DA975-47F8-49EB-A0D3-5238FA93889B}"/>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
            <a:extLst>
              <a:ext uri="{FF2B5EF4-FFF2-40B4-BE49-F238E27FC236}">
                <a16:creationId xmlns:a16="http://schemas.microsoft.com/office/drawing/2014/main" id="{640056FB-65D8-47A5-BF02-8B2385BACF45}"/>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bg1"/>
                </a:solidFill>
              </a:defRPr>
            </a:lvl1pPr>
          </a:lstStyle>
          <a:p>
            <a:r>
              <a:rPr lang="en-US" dirty="0"/>
              <a:t>Presentation title, 42pt bold, two line limit</a:t>
            </a:r>
          </a:p>
        </p:txBody>
      </p:sp>
      <p:pic>
        <p:nvPicPr>
          <p:cNvPr id="11" name="Picture 10">
            <a:extLst>
              <a:ext uri="{FF2B5EF4-FFF2-40B4-BE49-F238E27FC236}">
                <a16:creationId xmlns:a16="http://schemas.microsoft.com/office/drawing/2014/main" id="{E18C1E20-EE56-4BC9-BADA-68D1D4BC5D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2" name="Text Placeholder 5">
            <a:extLst>
              <a:ext uri="{FF2B5EF4-FFF2-40B4-BE49-F238E27FC236}">
                <a16:creationId xmlns:a16="http://schemas.microsoft.com/office/drawing/2014/main" id="{376A6976-869C-4756-A7B9-71177E8B8366}"/>
              </a:ext>
            </a:extLst>
          </p:cNvPr>
          <p:cNvSpPr>
            <a:spLocks noGrp="1"/>
          </p:cNvSpPr>
          <p:nvPr>
            <p:ph type="body" sz="quarter" idx="10" hasCustomPrompt="1"/>
          </p:nvPr>
        </p:nvSpPr>
        <p:spPr>
          <a:xfrm>
            <a:off x="2165668" y="3808413"/>
            <a:ext cx="6492240"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28252929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Yellow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133BD-E508-49A1-B73E-CEF8733A0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972995" cy="6876289"/>
          </a:xfrm>
          <a:prstGeom prst="rect">
            <a:avLst/>
          </a:prstGeom>
        </p:spPr>
      </p:pic>
      <p:sp>
        <p:nvSpPr>
          <p:cNvPr id="4" name="Rectangle 3">
            <a:extLst>
              <a:ext uri="{FF2B5EF4-FFF2-40B4-BE49-F238E27FC236}">
                <a16:creationId xmlns:a16="http://schemas.microsoft.com/office/drawing/2014/main" id="{C8171484-E696-422C-AF74-032BFFEEBA9E}"/>
              </a:ext>
            </a:extLst>
          </p:cNvPr>
          <p:cNvSpPr/>
          <p:nvPr userDrawn="1"/>
        </p:nvSpPr>
        <p:spPr>
          <a:xfrm>
            <a:off x="11872272" y="0"/>
            <a:ext cx="319728" cy="6867144"/>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635B3B2-7C8F-45A6-9F12-3F9DF8DF0121}"/>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tx1"/>
                </a:solidFill>
              </a:defRPr>
            </a:lvl1pPr>
          </a:lstStyle>
          <a:p>
            <a:r>
              <a:rPr lang="en-US" dirty="0"/>
              <a:t>Presentation title, 48pt bold</a:t>
            </a:r>
            <a:br>
              <a:rPr lang="en-US" dirty="0"/>
            </a:br>
            <a:r>
              <a:rPr lang="en-US" dirty="0"/>
              <a:t>Two line limit</a:t>
            </a:r>
          </a:p>
        </p:txBody>
      </p:sp>
      <p:pic>
        <p:nvPicPr>
          <p:cNvPr id="7" name="Picture 6">
            <a:extLst>
              <a:ext uri="{FF2B5EF4-FFF2-40B4-BE49-F238E27FC236}">
                <a16:creationId xmlns:a16="http://schemas.microsoft.com/office/drawing/2014/main" id="{3551AEE2-2F44-436E-89C7-489E8D41B2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48083" y="6121892"/>
            <a:ext cx="3769325" cy="420656"/>
          </a:xfrm>
          <a:prstGeom prst="rect">
            <a:avLst/>
          </a:prstGeom>
        </p:spPr>
      </p:pic>
      <p:sp>
        <p:nvSpPr>
          <p:cNvPr id="8" name="Text Placeholder 5">
            <a:extLst>
              <a:ext uri="{FF2B5EF4-FFF2-40B4-BE49-F238E27FC236}">
                <a16:creationId xmlns:a16="http://schemas.microsoft.com/office/drawing/2014/main" id="{18A279E2-2C61-44B4-BF39-64E57210C23B}"/>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42197674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Gree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2FCDA2-659E-4085-BB26-D4682AFC1EA4}"/>
              </a:ext>
            </a:extLst>
          </p:cNvPr>
          <p:cNvSpPr/>
          <p:nvPr userDrawn="1"/>
        </p:nvSpPr>
        <p:spPr>
          <a:xfrm>
            <a:off x="0" y="887189"/>
            <a:ext cx="12188824" cy="27416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4">
            <a:extLst>
              <a:ext uri="{FF2B5EF4-FFF2-40B4-BE49-F238E27FC236}">
                <a16:creationId xmlns:a16="http://schemas.microsoft.com/office/drawing/2014/main" id="{04B3F55F-D628-4A77-BA38-292066C22488}"/>
              </a:ext>
            </a:extLst>
          </p:cNvPr>
          <p:cNvSpPr>
            <a:spLocks noGrp="1"/>
          </p:cNvSpPr>
          <p:nvPr>
            <p:ph type="pic" sz="quarter" idx="11" hasCustomPrompt="1"/>
          </p:nvPr>
        </p:nvSpPr>
        <p:spPr>
          <a:xfrm>
            <a:off x="1" y="2660106"/>
            <a:ext cx="12197701" cy="4224528"/>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pic>
        <p:nvPicPr>
          <p:cNvPr id="6" name="Picture 5">
            <a:extLst>
              <a:ext uri="{FF2B5EF4-FFF2-40B4-BE49-F238E27FC236}">
                <a16:creationId xmlns:a16="http://schemas.microsoft.com/office/drawing/2014/main" id="{F83C7190-803D-48A1-AAB7-E9AE2D210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7" y="1118516"/>
            <a:ext cx="12197702" cy="1543085"/>
          </a:xfrm>
          <a:prstGeom prst="rect">
            <a:avLst/>
          </a:prstGeom>
        </p:spPr>
      </p:pic>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1366838" y="1070852"/>
            <a:ext cx="10355769" cy="896762"/>
          </a:xfrm>
          <a:prstGeom prst="rect">
            <a:avLst/>
          </a:prstGeom>
          <a:noFill/>
        </p:spPr>
        <p:txBody>
          <a:bodyPr anchor="b">
            <a:noAutofit/>
          </a:bodyPr>
          <a:lstStyle>
            <a:lvl1pPr algn="l">
              <a:defRPr sz="4200" b="1">
                <a:solidFill>
                  <a:schemeClr val="bg1"/>
                </a:solidFill>
              </a:defRPr>
            </a:lvl1pPr>
          </a:lstStyle>
          <a:p>
            <a:r>
              <a:rPr lang="en-US" dirty="0"/>
              <a:t>Presentation title, 42pt bold, 1 line only</a:t>
            </a:r>
          </a:p>
        </p:txBody>
      </p:sp>
      <p:pic>
        <p:nvPicPr>
          <p:cNvPr id="8" name="Picture 7">
            <a:extLst>
              <a:ext uri="{FF2B5EF4-FFF2-40B4-BE49-F238E27FC236}">
                <a16:creationId xmlns:a16="http://schemas.microsoft.com/office/drawing/2014/main" id="{767661EE-A037-48AE-A83C-1AB4E71295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8426" y="261203"/>
            <a:ext cx="3769325" cy="420656"/>
          </a:xfrm>
          <a:prstGeom prst="rect">
            <a:avLst/>
          </a:prstGeom>
        </p:spPr>
      </p:pic>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1366839" y="2124642"/>
            <a:ext cx="10090914" cy="654069"/>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15326694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Blue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65DB85FC-40CA-421F-ACDC-448A558BD841}"/>
              </a:ext>
            </a:extLst>
          </p:cNvPr>
          <p:cNvSpPr>
            <a:spLocks noGrp="1"/>
          </p:cNvSpPr>
          <p:nvPr>
            <p:ph type="pic" sz="quarter" idx="11" hasCustomPrompt="1"/>
          </p:nvPr>
        </p:nvSpPr>
        <p:spPr>
          <a:xfrm>
            <a:off x="9308465" y="7"/>
            <a:ext cx="2880360" cy="5917692"/>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9B2CE66B-9069-46D7-B38D-C04A1BCF10FD}"/>
              </a:ext>
            </a:extLst>
          </p:cNvPr>
          <p:cNvGrpSpPr/>
          <p:nvPr userDrawn="1"/>
        </p:nvGrpSpPr>
        <p:grpSpPr>
          <a:xfrm>
            <a:off x="941831" y="1"/>
            <a:ext cx="8374386" cy="5917692"/>
            <a:chOff x="941831" y="0"/>
            <a:chExt cx="8374386" cy="5907024"/>
          </a:xfrm>
        </p:grpSpPr>
        <p:sp>
          <p:nvSpPr>
            <p:cNvPr id="5" name="Rectangle 4">
              <a:extLst>
                <a:ext uri="{FF2B5EF4-FFF2-40B4-BE49-F238E27FC236}">
                  <a16:creationId xmlns:a16="http://schemas.microsoft.com/office/drawing/2014/main" id="{F4288DFE-68CC-451D-B39E-A25E756770A6}"/>
                </a:ext>
              </a:extLst>
            </p:cNvPr>
            <p:cNvSpPr/>
            <p:nvPr userDrawn="1"/>
          </p:nvSpPr>
          <p:spPr>
            <a:xfrm>
              <a:off x="941831" y="0"/>
              <a:ext cx="654852" cy="5907024"/>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86E6659-519B-4974-BECD-E417F00DC58E}"/>
                </a:ext>
              </a:extLst>
            </p:cNvPr>
            <p:cNvSpPr/>
            <p:nvPr userDrawn="1"/>
          </p:nvSpPr>
          <p:spPr>
            <a:xfrm>
              <a:off x="8661365" y="0"/>
              <a:ext cx="654852" cy="5907024"/>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Freeform 5">
            <a:extLst>
              <a:ext uri="{FF2B5EF4-FFF2-40B4-BE49-F238E27FC236}">
                <a16:creationId xmlns:a16="http://schemas.microsoft.com/office/drawing/2014/main" id="{4115FFB2-CCD7-4D42-8A10-CDD0D1320FBB}"/>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Title 1">
            <a:extLst>
              <a:ext uri="{FF2B5EF4-FFF2-40B4-BE49-F238E27FC236}">
                <a16:creationId xmlns:a16="http://schemas.microsoft.com/office/drawing/2014/main" id="{5C469988-31AC-4984-BED0-7AF26F0D376A}"/>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0" name="Picture 9">
            <a:extLst>
              <a:ext uri="{FF2B5EF4-FFF2-40B4-BE49-F238E27FC236}">
                <a16:creationId xmlns:a16="http://schemas.microsoft.com/office/drawing/2014/main" id="{C4501ACC-90DC-4A8D-B7A8-EC58502943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E7D31D77-354B-452E-804D-8CBB372343EF}"/>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31424765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urple 4">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651B43BA-A016-4429-9742-F140CFD0F375}"/>
              </a:ext>
            </a:extLst>
          </p:cNvPr>
          <p:cNvSpPr>
            <a:spLocks noGrp="1"/>
          </p:cNvSpPr>
          <p:nvPr>
            <p:ph type="pic" sz="quarter" idx="11" hasCustomPrompt="1"/>
          </p:nvPr>
        </p:nvSpPr>
        <p:spPr>
          <a:xfrm>
            <a:off x="9316217" y="10668"/>
            <a:ext cx="2880360" cy="5907024"/>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10" name="Group 9">
            <a:extLst>
              <a:ext uri="{FF2B5EF4-FFF2-40B4-BE49-F238E27FC236}">
                <a16:creationId xmlns:a16="http://schemas.microsoft.com/office/drawing/2014/main" id="{CA25F8C7-810B-47B7-8250-CA64A65A6E08}"/>
              </a:ext>
            </a:extLst>
          </p:cNvPr>
          <p:cNvGrpSpPr/>
          <p:nvPr userDrawn="1"/>
        </p:nvGrpSpPr>
        <p:grpSpPr>
          <a:xfrm>
            <a:off x="941831" y="0"/>
            <a:ext cx="8374386" cy="5917692"/>
            <a:chOff x="941831" y="0"/>
            <a:chExt cx="8374386" cy="5907024"/>
          </a:xfrm>
          <a:solidFill>
            <a:srgbClr val="6E006F"/>
          </a:solidFill>
        </p:grpSpPr>
        <p:sp>
          <p:nvSpPr>
            <p:cNvPr id="11" name="Rectangle 10">
              <a:extLst>
                <a:ext uri="{FF2B5EF4-FFF2-40B4-BE49-F238E27FC236}">
                  <a16:creationId xmlns:a16="http://schemas.microsoft.com/office/drawing/2014/main" id="{005F2461-8FC0-401B-8894-BCDB66F26838}"/>
                </a:ext>
              </a:extLst>
            </p:cNvPr>
            <p:cNvSpPr/>
            <p:nvPr userDrawn="1"/>
          </p:nvSpPr>
          <p:spPr>
            <a:xfrm>
              <a:off x="941831" y="0"/>
              <a:ext cx="654852" cy="5907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EE7B2BE-3419-4B4D-96B1-99C73A0A0A1A}"/>
                </a:ext>
              </a:extLst>
            </p:cNvPr>
            <p:cNvSpPr/>
            <p:nvPr userDrawn="1"/>
          </p:nvSpPr>
          <p:spPr>
            <a:xfrm>
              <a:off x="8661365" y="0"/>
              <a:ext cx="654852" cy="5907024"/>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reeform 5">
            <a:extLst>
              <a:ext uri="{FF2B5EF4-FFF2-40B4-BE49-F238E27FC236}">
                <a16:creationId xmlns:a16="http://schemas.microsoft.com/office/drawing/2014/main" id="{643EB53C-2A9D-4BF7-B081-73CF8000423E}"/>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Title 1">
            <a:extLst>
              <a:ext uri="{FF2B5EF4-FFF2-40B4-BE49-F238E27FC236}">
                <a16:creationId xmlns:a16="http://schemas.microsoft.com/office/drawing/2014/main" id="{68915721-7994-4A37-8DED-341388739964}"/>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6" name="Picture 15">
            <a:extLst>
              <a:ext uri="{FF2B5EF4-FFF2-40B4-BE49-F238E27FC236}">
                <a16:creationId xmlns:a16="http://schemas.microsoft.com/office/drawing/2014/main" id="{4DA5A245-57AF-4B5B-88C5-4F60276EA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7" name="Text Placeholder 5">
            <a:extLst>
              <a:ext uri="{FF2B5EF4-FFF2-40B4-BE49-F238E27FC236}">
                <a16:creationId xmlns:a16="http://schemas.microsoft.com/office/drawing/2014/main" id="{F6857AE3-E3F8-41A2-B573-0ED7CADA7EBA}"/>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10887884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B6A4524-16D9-42EA-96F0-A40E3DFAF078}"/>
              </a:ext>
            </a:extLst>
          </p:cNvPr>
          <p:cNvSpPr>
            <a:spLocks noGrp="1"/>
          </p:cNvSpPr>
          <p:nvPr>
            <p:ph type="pic" sz="quarter" idx="11" hasCustomPrompt="1"/>
          </p:nvPr>
        </p:nvSpPr>
        <p:spPr>
          <a:xfrm>
            <a:off x="9308465" y="0"/>
            <a:ext cx="2880360" cy="5907024"/>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3CB8EA84-7AC1-4A24-9035-4A9197A66CEB}"/>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959B51AE-9FB2-4431-8AD1-3A5B625B5311}"/>
                </a:ext>
              </a:extLst>
            </p:cNvPr>
            <p:cNvSpPr/>
            <p:nvPr userDrawn="1"/>
          </p:nvSpPr>
          <p:spPr>
            <a:xfrm>
              <a:off x="941831" y="0"/>
              <a:ext cx="654852" cy="5907024"/>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CC609B1-BE53-479F-A87E-F04BD490334C}"/>
                </a:ext>
              </a:extLst>
            </p:cNvPr>
            <p:cNvSpPr/>
            <p:nvPr userDrawn="1"/>
          </p:nvSpPr>
          <p:spPr>
            <a:xfrm>
              <a:off x="8661365" y="0"/>
              <a:ext cx="654852" cy="5907024"/>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Freeform 5">
            <a:extLst>
              <a:ext uri="{FF2B5EF4-FFF2-40B4-BE49-F238E27FC236}">
                <a16:creationId xmlns:a16="http://schemas.microsoft.com/office/drawing/2014/main" id="{8923CA63-A3EF-4C08-AF7D-38A6280F54C0}"/>
              </a:ext>
            </a:extLst>
          </p:cNvPr>
          <p:cNvSpPr>
            <a:spLocks/>
          </p:cNvSpPr>
          <p:nvPr userDrawn="1"/>
        </p:nvSpPr>
        <p:spPr bwMode="auto">
          <a:xfrm>
            <a:off x="-1" y="5915902"/>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Title 1">
            <a:extLst>
              <a:ext uri="{FF2B5EF4-FFF2-40B4-BE49-F238E27FC236}">
                <a16:creationId xmlns:a16="http://schemas.microsoft.com/office/drawing/2014/main" id="{11887343-4513-4449-BD95-9A09ABE2A660}"/>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0" name="Picture 9">
            <a:extLst>
              <a:ext uri="{FF2B5EF4-FFF2-40B4-BE49-F238E27FC236}">
                <a16:creationId xmlns:a16="http://schemas.microsoft.com/office/drawing/2014/main" id="{402D7DE0-B1E3-495F-A401-D4F6626FDC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6E05F0D6-FA7D-4960-B2B4-A84325878DCC}"/>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32982072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6315855-EA86-4655-B11C-1563D82F4A67}"/>
              </a:ext>
            </a:extLst>
          </p:cNvPr>
          <p:cNvSpPr>
            <a:spLocks noGrp="1"/>
          </p:cNvSpPr>
          <p:nvPr>
            <p:ph type="pic" sz="quarter" idx="11" hasCustomPrompt="1"/>
          </p:nvPr>
        </p:nvSpPr>
        <p:spPr>
          <a:xfrm>
            <a:off x="9308465" y="0"/>
            <a:ext cx="2880360" cy="5917692"/>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686E55BA-3EA2-46CD-A5F6-CC93907435BE}"/>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9927FEA8-F5A4-4C02-B43C-E8EAE6C41416}"/>
                </a:ext>
              </a:extLst>
            </p:cNvPr>
            <p:cNvSpPr/>
            <p:nvPr userDrawn="1"/>
          </p:nvSpPr>
          <p:spPr>
            <a:xfrm>
              <a:off x="941831" y="0"/>
              <a:ext cx="654852" cy="5907024"/>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BDD29AE-3B54-47C9-8354-254CE624BC23}"/>
                </a:ext>
              </a:extLst>
            </p:cNvPr>
            <p:cNvSpPr/>
            <p:nvPr userDrawn="1"/>
          </p:nvSpPr>
          <p:spPr>
            <a:xfrm>
              <a:off x="8661365" y="0"/>
              <a:ext cx="654852" cy="5907024"/>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Freeform 5">
            <a:extLst>
              <a:ext uri="{FF2B5EF4-FFF2-40B4-BE49-F238E27FC236}">
                <a16:creationId xmlns:a16="http://schemas.microsoft.com/office/drawing/2014/main" id="{3C3B7B2C-4CD0-4E27-8195-56955F7A57D8}"/>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Title 1">
            <a:extLst>
              <a:ext uri="{FF2B5EF4-FFF2-40B4-BE49-F238E27FC236}">
                <a16:creationId xmlns:a16="http://schemas.microsoft.com/office/drawing/2014/main" id="{9BFCA833-4694-4F71-AED0-65ABC9659EDA}"/>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sp>
        <p:nvSpPr>
          <p:cNvPr id="9" name="Date Placeholder 6">
            <a:extLst>
              <a:ext uri="{FF2B5EF4-FFF2-40B4-BE49-F238E27FC236}">
                <a16:creationId xmlns:a16="http://schemas.microsoft.com/office/drawing/2014/main" id="{115CFFC5-59C7-49E6-A8C3-4B775D62B8D8}"/>
              </a:ext>
            </a:extLst>
          </p:cNvPr>
          <p:cNvSpPr>
            <a:spLocks noGrp="1"/>
          </p:cNvSpPr>
          <p:nvPr>
            <p:ph type="dt" sz="half" idx="2"/>
          </p:nvPr>
        </p:nvSpPr>
        <p:spPr>
          <a:xfrm>
            <a:off x="2175160" y="6174360"/>
            <a:ext cx="1828800" cy="274320"/>
          </a:xfrm>
          <a:prstGeom prst="rect">
            <a:avLst/>
          </a:prstGeom>
        </p:spPr>
        <p:txBody>
          <a:bodyPr vert="horz" lIns="0" tIns="0" rIns="0" bIns="0" rtlCol="0" anchor="b">
            <a:noAutofit/>
          </a:bodyPr>
          <a:lstStyle>
            <a:lvl1pPr algn="l">
              <a:defRPr sz="1400" b="1">
                <a:solidFill>
                  <a:schemeClr val="tx1"/>
                </a:solidFill>
              </a:defRPr>
            </a:lvl1pPr>
          </a:lstStyle>
          <a:p>
            <a:endParaRPr lang="en-US" dirty="0"/>
          </a:p>
        </p:txBody>
      </p:sp>
      <p:pic>
        <p:nvPicPr>
          <p:cNvPr id="10" name="Picture 9">
            <a:extLst>
              <a:ext uri="{FF2B5EF4-FFF2-40B4-BE49-F238E27FC236}">
                <a16:creationId xmlns:a16="http://schemas.microsoft.com/office/drawing/2014/main" id="{BCAD8C60-5FEA-4AEF-9815-605111AD73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95EF5C79-C63B-4FEC-9D68-12369520A339}"/>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4027244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026AEF9-FBD9-4E32-BADC-7CEC6B7D5DDC}"/>
              </a:ext>
            </a:extLst>
          </p:cNvPr>
          <p:cNvSpPr>
            <a:spLocks noGrp="1"/>
          </p:cNvSpPr>
          <p:nvPr>
            <p:ph type="pic" sz="quarter" idx="11" hasCustomPrompt="1"/>
          </p:nvPr>
        </p:nvSpPr>
        <p:spPr>
          <a:xfrm>
            <a:off x="9308465" y="0"/>
            <a:ext cx="2880360" cy="5917692"/>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BE90E167-7110-43EB-8930-3844D5CF515A}"/>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D9760828-52F9-443B-9BAE-A3A1BBDAEF14}"/>
                </a:ext>
              </a:extLst>
            </p:cNvPr>
            <p:cNvSpPr/>
            <p:nvPr userDrawn="1"/>
          </p:nvSpPr>
          <p:spPr>
            <a:xfrm>
              <a:off x="941831" y="0"/>
              <a:ext cx="654852" cy="5907024"/>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56FF595-083C-4B5D-A204-C1E29FAD1775}"/>
                </a:ext>
              </a:extLst>
            </p:cNvPr>
            <p:cNvSpPr/>
            <p:nvPr userDrawn="1"/>
          </p:nvSpPr>
          <p:spPr>
            <a:xfrm>
              <a:off x="8661365" y="0"/>
              <a:ext cx="654852" cy="5907024"/>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Freeform 5">
            <a:extLst>
              <a:ext uri="{FF2B5EF4-FFF2-40B4-BE49-F238E27FC236}">
                <a16:creationId xmlns:a16="http://schemas.microsoft.com/office/drawing/2014/main" id="{B7843149-83E7-46C9-B9DC-6C0534FE83D6}"/>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Title 1">
            <a:extLst>
              <a:ext uri="{FF2B5EF4-FFF2-40B4-BE49-F238E27FC236}">
                <a16:creationId xmlns:a16="http://schemas.microsoft.com/office/drawing/2014/main" id="{9282A160-ACC3-44B7-B804-D40CA1FD44DE}"/>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0" name="Picture 9">
            <a:extLst>
              <a:ext uri="{FF2B5EF4-FFF2-40B4-BE49-F238E27FC236}">
                <a16:creationId xmlns:a16="http://schemas.microsoft.com/office/drawing/2014/main" id="{3B70C85F-B237-4CE6-8E78-89419DC79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571ABE1F-7096-4D7A-9B5E-25849C530306}"/>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3944838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6CF49FC-C33B-4AFA-981F-37159946ECA5}"/>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BB9579E-EC73-480E-A3D4-438463995D21}"/>
              </a:ext>
            </a:extLst>
          </p:cNvPr>
          <p:cNvSpPr/>
          <p:nvPr userDrawn="1"/>
        </p:nvSpPr>
        <p:spPr>
          <a:xfrm>
            <a:off x="8025618" y="0"/>
            <a:ext cx="1287194" cy="68580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33B76BA6-F0F1-4451-B2F2-7E075856DEDD}"/>
              </a:ext>
            </a:extLst>
          </p:cNvPr>
          <p:cNvSpPr>
            <a:spLocks noGrp="1"/>
          </p:cNvSpPr>
          <p:nvPr>
            <p:ph type="ctrTitle" hasCustomPrompt="1"/>
          </p:nvPr>
        </p:nvSpPr>
        <p:spPr>
          <a:xfrm>
            <a:off x="1554480" y="2156384"/>
            <a:ext cx="6294120"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5BA01F5-3803-497F-A95A-B59FAF1D0B95}"/>
              </a:ext>
            </a:extLst>
          </p:cNvPr>
          <p:cNvSpPr/>
          <p:nvPr userDrawn="1"/>
        </p:nvSpPr>
        <p:spPr>
          <a:xfrm>
            <a:off x="0" y="0"/>
            <a:ext cx="731520" cy="6858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C3EBF496-B88E-4C83-A8C1-733BA8D73422}"/>
              </a:ext>
            </a:extLst>
          </p:cNvPr>
          <p:cNvSpPr>
            <a:spLocks noGrp="1"/>
          </p:cNvSpPr>
          <p:nvPr>
            <p:ph type="subTitle" idx="1" hasCustomPrompt="1"/>
          </p:nvPr>
        </p:nvSpPr>
        <p:spPr>
          <a:xfrm>
            <a:off x="1554480" y="3852907"/>
            <a:ext cx="629412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817401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A52EA41-04B0-4F1A-90D4-DB772972EF57}"/>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2D06D34-024F-4400-ABB7-8901E4B2EBED}"/>
              </a:ext>
            </a:extLst>
          </p:cNvPr>
          <p:cNvSpPr/>
          <p:nvPr userDrawn="1"/>
        </p:nvSpPr>
        <p:spPr>
          <a:xfrm>
            <a:off x="8025618" y="0"/>
            <a:ext cx="1287194" cy="68580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BAE34AD-940E-4A64-BB0A-BF267CD7A1A4}"/>
              </a:ext>
            </a:extLst>
          </p:cNvPr>
          <p:cNvSpPr>
            <a:spLocks noGrp="1"/>
          </p:cNvSpPr>
          <p:nvPr>
            <p:ph type="ctrTitle" hasCustomPrompt="1"/>
          </p:nvPr>
        </p:nvSpPr>
        <p:spPr>
          <a:xfrm>
            <a:off x="1554480" y="2156384"/>
            <a:ext cx="628459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2A4E926-E6DD-4445-A2B7-16435D43885D}"/>
              </a:ext>
            </a:extLst>
          </p:cNvPr>
          <p:cNvSpPr/>
          <p:nvPr userDrawn="1"/>
        </p:nvSpPr>
        <p:spPr>
          <a:xfrm>
            <a:off x="0" y="0"/>
            <a:ext cx="73152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DC28D724-ABC2-43F1-B7FB-6D0FCC14C42B}"/>
              </a:ext>
            </a:extLst>
          </p:cNvPr>
          <p:cNvSpPr>
            <a:spLocks noGrp="1"/>
          </p:cNvSpPr>
          <p:nvPr>
            <p:ph type="subTitle" idx="1" hasCustomPrompt="1"/>
          </p:nvPr>
        </p:nvSpPr>
        <p:spPr>
          <a:xfrm>
            <a:off x="1554480" y="3852907"/>
            <a:ext cx="62845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167383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2F044E3-ABA8-4FCA-8DB3-9D2A3AF5A9B2}"/>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761BC7D-F6A8-4B8C-8988-78A8B2B3A641}"/>
              </a:ext>
            </a:extLst>
          </p:cNvPr>
          <p:cNvSpPr/>
          <p:nvPr userDrawn="1"/>
        </p:nvSpPr>
        <p:spPr>
          <a:xfrm>
            <a:off x="8025618" y="0"/>
            <a:ext cx="1287194"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E10D0F1-8F2C-4DDA-9888-4013DEBE3F5A}"/>
              </a:ext>
            </a:extLst>
          </p:cNvPr>
          <p:cNvSpPr>
            <a:spLocks noGrp="1"/>
          </p:cNvSpPr>
          <p:nvPr>
            <p:ph type="ctrTitle" hasCustomPrompt="1"/>
          </p:nvPr>
        </p:nvSpPr>
        <p:spPr>
          <a:xfrm>
            <a:off x="1554480" y="2156384"/>
            <a:ext cx="624649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E9BE650-88FB-4C28-A8AF-D711AFE8B77B}"/>
              </a:ext>
            </a:extLst>
          </p:cNvPr>
          <p:cNvSpPr/>
          <p:nvPr userDrawn="1"/>
        </p:nvSpPr>
        <p:spPr>
          <a:xfrm>
            <a:off x="0" y="0"/>
            <a:ext cx="73152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28F98B98-D7C6-46EC-9267-729CE83E3102}"/>
              </a:ext>
            </a:extLst>
          </p:cNvPr>
          <p:cNvSpPr>
            <a:spLocks noGrp="1"/>
          </p:cNvSpPr>
          <p:nvPr>
            <p:ph type="subTitle" idx="1" hasCustomPrompt="1"/>
          </p:nvPr>
        </p:nvSpPr>
        <p:spPr>
          <a:xfrm>
            <a:off x="1554480" y="3852907"/>
            <a:ext cx="62464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10209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C92325-AE63-4CDE-A517-75A321318A86}"/>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4A846A63-40AE-4B26-9CA9-D4B7A2D44BC7}"/>
              </a:ext>
            </a:extLst>
          </p:cNvPr>
          <p:cNvSpPr/>
          <p:nvPr userDrawn="1"/>
        </p:nvSpPr>
        <p:spPr>
          <a:xfrm>
            <a:off x="8025618" y="0"/>
            <a:ext cx="1287194" cy="68580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E7EA203E-F39D-4213-BA5B-302BDBD2B48C}"/>
              </a:ext>
            </a:extLst>
          </p:cNvPr>
          <p:cNvSpPr>
            <a:spLocks noGrp="1"/>
          </p:cNvSpPr>
          <p:nvPr>
            <p:ph type="ctrTitle" hasCustomPrompt="1"/>
          </p:nvPr>
        </p:nvSpPr>
        <p:spPr>
          <a:xfrm>
            <a:off x="1554480" y="2156384"/>
            <a:ext cx="6236970"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2D3AC56-2BA2-4FE0-B500-1DB245CD0075}"/>
              </a:ext>
            </a:extLst>
          </p:cNvPr>
          <p:cNvSpPr/>
          <p:nvPr userDrawn="1"/>
        </p:nvSpPr>
        <p:spPr>
          <a:xfrm>
            <a:off x="0" y="0"/>
            <a:ext cx="73152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BF58D9EC-57DC-4898-A547-C71390CAAD99}"/>
              </a:ext>
            </a:extLst>
          </p:cNvPr>
          <p:cNvSpPr>
            <a:spLocks noGrp="1"/>
          </p:cNvSpPr>
          <p:nvPr>
            <p:ph type="subTitle" idx="1" hasCustomPrompt="1"/>
          </p:nvPr>
        </p:nvSpPr>
        <p:spPr>
          <a:xfrm>
            <a:off x="1554480" y="3852907"/>
            <a:ext cx="623697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82628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755056D-1B7D-47BE-B9C1-919DD1AE7AEC}"/>
              </a:ext>
            </a:extLst>
          </p:cNvPr>
          <p:cNvCxnSpPr/>
          <p:nvPr userDrawn="1"/>
        </p:nvCxnSpPr>
        <p:spPr>
          <a:xfrm>
            <a:off x="320040" y="6217920"/>
            <a:ext cx="11521440" cy="0"/>
          </a:xfrm>
          <a:prstGeom prst="line">
            <a:avLst/>
          </a:prstGeom>
          <a:ln/>
        </p:spPr>
        <p:style>
          <a:lnRef idx="1">
            <a:schemeClr val="accent4"/>
          </a:lnRef>
          <a:fillRef idx="0">
            <a:schemeClr val="accent4"/>
          </a:fillRef>
          <a:effectRef idx="0">
            <a:schemeClr val="accent4"/>
          </a:effectRef>
          <a:fontRef idx="minor">
            <a:schemeClr val="tx1"/>
          </a:fontRef>
        </p:style>
      </p:cxnSp>
      <p:grpSp>
        <p:nvGrpSpPr>
          <p:cNvPr id="15" name="Group 14">
            <a:extLst>
              <a:ext uri="{FF2B5EF4-FFF2-40B4-BE49-F238E27FC236}">
                <a16:creationId xmlns:a16="http://schemas.microsoft.com/office/drawing/2014/main" id="{9E34328E-B1C6-4BE7-A077-911C6B42267B}"/>
              </a:ext>
            </a:extLst>
          </p:cNvPr>
          <p:cNvGrpSpPr/>
          <p:nvPr userDrawn="1"/>
        </p:nvGrpSpPr>
        <p:grpSpPr>
          <a:xfrm>
            <a:off x="0" y="0"/>
            <a:ext cx="182880" cy="6858832"/>
            <a:chOff x="0" y="-2"/>
            <a:chExt cx="182880" cy="6923319"/>
          </a:xfrm>
        </p:grpSpPr>
        <p:sp>
          <p:nvSpPr>
            <p:cNvPr id="16" name="Rectangle 15">
              <a:extLst>
                <a:ext uri="{FF2B5EF4-FFF2-40B4-BE49-F238E27FC236}">
                  <a16:creationId xmlns:a16="http://schemas.microsoft.com/office/drawing/2014/main" id="{58E1AD2A-72E1-41C3-A8C7-1E05E5A1C80F}"/>
                </a:ext>
              </a:extLst>
            </p:cNvPr>
            <p:cNvSpPr/>
            <p:nvPr userDrawn="1"/>
          </p:nvSpPr>
          <p:spPr>
            <a:xfrm>
              <a:off x="0" y="6276204"/>
              <a:ext cx="182880" cy="647113"/>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0137D73-4F1E-4A64-9A95-EC0B5FC68BC2}"/>
                </a:ext>
              </a:extLst>
            </p:cNvPr>
            <p:cNvSpPr/>
            <p:nvPr userDrawn="1"/>
          </p:nvSpPr>
          <p:spPr>
            <a:xfrm>
              <a:off x="0" y="-2"/>
              <a:ext cx="182880" cy="4572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44ABFA-4863-4BAD-83D2-E9328E5E3C37}"/>
                </a:ext>
              </a:extLst>
            </p:cNvPr>
            <p:cNvSpPr/>
            <p:nvPr userDrawn="1"/>
          </p:nvSpPr>
          <p:spPr>
            <a:xfrm>
              <a:off x="0" y="4573039"/>
              <a:ext cx="182880" cy="1709928"/>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52791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lack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F5B10BB-2279-444D-A69E-B8C415407EF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4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 Black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lvl1pPr marL="0" indent="-360000">
              <a:buFont typeface="+mj-lt"/>
              <a:buAutoNum type="arabicPeriod"/>
              <a:defRPr/>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0AEB58B-EBCB-4D36-8CF5-FCD945DA552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611E7636-01DC-40CA-9BAD-ABDBEE6B7EF3}"/>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09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5743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urp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BA4D47-3971-4A44-88BD-6925DFA29917}"/>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F4E1C2D-17D5-4352-A9F5-68F90828E0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7DE65974-6479-469B-9D12-DDD231E0AE47}"/>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311416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2"/>
            <a:ext cx="182880" cy="6858002"/>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53273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1C240F09-DD7C-4C8C-8DAD-8BC809392125}"/>
              </a:ext>
            </a:extLst>
          </p:cNvPr>
          <p:cNvGrpSpPr/>
          <p:nvPr userDrawn="1"/>
        </p:nvGrpSpPr>
        <p:grpSpPr>
          <a:xfrm>
            <a:off x="0" y="-2"/>
            <a:ext cx="182880" cy="6858002"/>
            <a:chOff x="0" y="-2"/>
            <a:chExt cx="182880" cy="6858002"/>
          </a:xfrm>
        </p:grpSpPr>
        <p:sp>
          <p:nvSpPr>
            <p:cNvPr id="13" name="Rectangle 12">
              <a:extLst>
                <a:ext uri="{FF2B5EF4-FFF2-40B4-BE49-F238E27FC236}">
                  <a16:creationId xmlns:a16="http://schemas.microsoft.com/office/drawing/2014/main" id="{D4A91B95-0BE4-4F1C-91A7-56D87D69E7D1}"/>
                </a:ext>
              </a:extLst>
            </p:cNvPr>
            <p:cNvSpPr/>
            <p:nvPr userDrawn="1"/>
          </p:nvSpPr>
          <p:spPr>
            <a:xfrm>
              <a:off x="0" y="6210887"/>
              <a:ext cx="182880" cy="647113"/>
            </a:xfrm>
            <a:prstGeom prst="rect">
              <a:avLst/>
            </a:prstGeom>
            <a:solidFill>
              <a:srgbClr val="FF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7B9BDB8-BECF-451A-A4D3-80341F2150FB}"/>
                </a:ext>
              </a:extLst>
            </p:cNvPr>
            <p:cNvSpPr/>
            <p:nvPr userDrawn="1"/>
          </p:nvSpPr>
          <p:spPr>
            <a:xfrm>
              <a:off x="0" y="-2"/>
              <a:ext cx="182880" cy="4572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53581BC-072A-4FF4-A41A-C4969ED95D61}"/>
                </a:ext>
              </a:extLst>
            </p:cNvPr>
            <p:cNvSpPr/>
            <p:nvPr userDrawn="1"/>
          </p:nvSpPr>
          <p:spPr>
            <a:xfrm>
              <a:off x="0" y="4517053"/>
              <a:ext cx="182880" cy="1709928"/>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84322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755056D-1B7D-47BE-B9C1-919DD1AE7AEC}"/>
              </a:ext>
            </a:extLst>
          </p:cNvPr>
          <p:cNvCxnSpPr/>
          <p:nvPr userDrawn="1"/>
        </p:nvCxnSpPr>
        <p:spPr>
          <a:xfrm>
            <a:off x="320040" y="6217920"/>
            <a:ext cx="11521440" cy="0"/>
          </a:xfrm>
          <a:prstGeom prst="line">
            <a:avLst/>
          </a:prstGeom>
          <a:ln/>
        </p:spPr>
        <p:style>
          <a:lnRef idx="1">
            <a:schemeClr val="accent4"/>
          </a:lnRef>
          <a:fillRef idx="0">
            <a:schemeClr val="accent4"/>
          </a:fillRef>
          <a:effectRef idx="0">
            <a:schemeClr val="accent4"/>
          </a:effectRef>
          <a:fontRef idx="minor">
            <a:schemeClr val="tx1"/>
          </a:fontRef>
        </p:style>
      </p:cxnSp>
      <p:grpSp>
        <p:nvGrpSpPr>
          <p:cNvPr id="15" name="Group 14">
            <a:extLst>
              <a:ext uri="{FF2B5EF4-FFF2-40B4-BE49-F238E27FC236}">
                <a16:creationId xmlns:a16="http://schemas.microsoft.com/office/drawing/2014/main" id="{9E34328E-B1C6-4BE7-A077-911C6B42267B}"/>
              </a:ext>
            </a:extLst>
          </p:cNvPr>
          <p:cNvGrpSpPr/>
          <p:nvPr userDrawn="1"/>
        </p:nvGrpSpPr>
        <p:grpSpPr>
          <a:xfrm>
            <a:off x="0" y="0"/>
            <a:ext cx="182880" cy="6858832"/>
            <a:chOff x="0" y="-2"/>
            <a:chExt cx="182880" cy="6923319"/>
          </a:xfrm>
        </p:grpSpPr>
        <p:sp>
          <p:nvSpPr>
            <p:cNvPr id="16" name="Rectangle 15">
              <a:extLst>
                <a:ext uri="{FF2B5EF4-FFF2-40B4-BE49-F238E27FC236}">
                  <a16:creationId xmlns:a16="http://schemas.microsoft.com/office/drawing/2014/main" id="{58E1AD2A-72E1-41C3-A8C7-1E05E5A1C80F}"/>
                </a:ext>
              </a:extLst>
            </p:cNvPr>
            <p:cNvSpPr/>
            <p:nvPr userDrawn="1"/>
          </p:nvSpPr>
          <p:spPr>
            <a:xfrm>
              <a:off x="0" y="6276204"/>
              <a:ext cx="182880" cy="647113"/>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0137D73-4F1E-4A64-9A95-EC0B5FC68BC2}"/>
                </a:ext>
              </a:extLst>
            </p:cNvPr>
            <p:cNvSpPr/>
            <p:nvPr userDrawn="1"/>
          </p:nvSpPr>
          <p:spPr>
            <a:xfrm>
              <a:off x="0" y="-2"/>
              <a:ext cx="182880" cy="4572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44ABFA-4863-4BAD-83D2-E9328E5E3C37}"/>
                </a:ext>
              </a:extLst>
            </p:cNvPr>
            <p:cNvSpPr/>
            <p:nvPr userDrawn="1"/>
          </p:nvSpPr>
          <p:spPr>
            <a:xfrm>
              <a:off x="0" y="4573039"/>
              <a:ext cx="182880" cy="1709928"/>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49345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A7D4838C-2ED6-416D-BA07-57109830E0FE}"/>
              </a:ext>
            </a:extLst>
          </p:cNvPr>
          <p:cNvCxnSpPr/>
          <p:nvPr userDrawn="1"/>
        </p:nvCxnSpPr>
        <p:spPr>
          <a:xfrm>
            <a:off x="320040" y="6217920"/>
            <a:ext cx="11521440" cy="0"/>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13" name="Group 12">
            <a:extLst>
              <a:ext uri="{FF2B5EF4-FFF2-40B4-BE49-F238E27FC236}">
                <a16:creationId xmlns:a16="http://schemas.microsoft.com/office/drawing/2014/main" id="{14466649-CD9C-476C-918B-BEB28E180304}"/>
              </a:ext>
            </a:extLst>
          </p:cNvPr>
          <p:cNvGrpSpPr/>
          <p:nvPr userDrawn="1"/>
        </p:nvGrpSpPr>
        <p:grpSpPr>
          <a:xfrm>
            <a:off x="0" y="-2"/>
            <a:ext cx="182880" cy="6858002"/>
            <a:chOff x="0" y="-2"/>
            <a:chExt cx="182880" cy="6858002"/>
          </a:xfrm>
        </p:grpSpPr>
        <p:sp>
          <p:nvSpPr>
            <p:cNvPr id="14" name="Rectangle 13">
              <a:extLst>
                <a:ext uri="{FF2B5EF4-FFF2-40B4-BE49-F238E27FC236}">
                  <a16:creationId xmlns:a16="http://schemas.microsoft.com/office/drawing/2014/main" id="{AE9D4282-E4E1-4CDD-9678-C1191C5B3FE7}"/>
                </a:ext>
              </a:extLst>
            </p:cNvPr>
            <p:cNvSpPr/>
            <p:nvPr userDrawn="1"/>
          </p:nvSpPr>
          <p:spPr>
            <a:xfrm>
              <a:off x="0" y="6210887"/>
              <a:ext cx="182880" cy="647113"/>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B522D8A-7AFE-42B3-8DA1-7172318C8885}"/>
                </a:ext>
              </a:extLst>
            </p:cNvPr>
            <p:cNvSpPr/>
            <p:nvPr userDrawn="1"/>
          </p:nvSpPr>
          <p:spPr>
            <a:xfrm>
              <a:off x="0" y="-2"/>
              <a:ext cx="182880" cy="4572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6AC92C7-D5B4-48F1-9A89-5250A640A3F4}"/>
                </a:ext>
              </a:extLst>
            </p:cNvPr>
            <p:cNvSpPr/>
            <p:nvPr userDrawn="1"/>
          </p:nvSpPr>
          <p:spPr>
            <a:xfrm>
              <a:off x="0" y="4517053"/>
              <a:ext cx="182880" cy="1709928"/>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60683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62D149B-FB3E-4F3C-91FC-502E6E33681F}"/>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0B253A9E-4157-4649-9B03-BC26F137140A}"/>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65211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F48F4A85-93A7-4E9A-B2AF-E4854A2ED6B1}"/>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B3F44AD-7398-4AE5-BB40-4B9469CB3ADE}"/>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A65855-B2BA-447C-8767-3120D35E2D4F}"/>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F468E7-8400-47A0-9794-F53ECD440439}"/>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64516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942DA99-6BA4-4DA7-8651-80752B5462FE}"/>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9FC97499-E988-4B11-B114-5E15CA266BF8}"/>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BB952E0-2CF7-48F8-8262-7CE47CD99877}"/>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3AC656F-3F0C-49A2-81C1-78C572069D73}"/>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1290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35AFC50-E6B6-4E43-B4E7-F9E2A95E63EC}"/>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A2B86E2-F045-4370-94FD-B80A57E52011}"/>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6F66FD7-E36D-4A8C-9C0D-40991721246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4169620-5373-445A-839E-0A597466E92E}"/>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75885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F90E0E93-EEE6-4D51-9F5C-4F52ACDE3916}"/>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26A910FC-EEC9-4E32-9C79-04B4D2C5033B}"/>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262B7C-8609-4D89-A827-E2F2D0992C62}"/>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888E613-23F0-43B0-BB12-5224CC248F1C}"/>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44236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58387"/>
            <a:ext cx="10970508" cy="568800"/>
          </a:xfrm>
        </p:spPr>
        <p:txBody>
          <a:bodyPr/>
          <a:lstStyle>
            <a:lvl1pPr>
              <a:defRPr/>
            </a:lvl1pPr>
          </a:lstStyle>
          <a:p>
            <a:r>
              <a:rPr lang="en-US" dirty="0"/>
              <a:t>Click to add title</a:t>
            </a:r>
            <a:endParaRPr lang="en-AU" dirty="0"/>
          </a:p>
        </p:txBody>
      </p:sp>
      <p:sp>
        <p:nvSpPr>
          <p:cNvPr id="3" name="Content Placeholder 2"/>
          <p:cNvSpPr>
            <a:spLocks noGrp="1"/>
          </p:cNvSpPr>
          <p:nvPr>
            <p:ph idx="1"/>
          </p:nvPr>
        </p:nvSpPr>
        <p:spPr>
          <a:xfrm>
            <a:off x="609600" y="1053264"/>
            <a:ext cx="10972801" cy="4896000"/>
          </a:xfrm>
        </p:spPr>
        <p:txBody>
          <a:bodyPr>
            <a:noAutofit/>
          </a:bodyPr>
          <a:lstStyle>
            <a:lvl1pPr marL="514350" indent="-514350">
              <a:spcBef>
                <a:spcPts val="600"/>
              </a:spcBef>
              <a:spcAft>
                <a:spcPts val="0"/>
              </a:spcAft>
              <a:buFont typeface="+mj-lt"/>
              <a:buAutoNum type="arabicPeriod"/>
              <a:defRPr sz="2800" b="0">
                <a:solidFill>
                  <a:schemeClr val="tx1"/>
                </a:solidFill>
              </a:defRPr>
            </a:lvl1pPr>
            <a:lvl2pPr marL="709200" indent="-457200">
              <a:spcBef>
                <a:spcPts val="600"/>
              </a:spcBef>
              <a:buFont typeface="+mj-lt"/>
              <a:buAutoNum type="arabicPeriod"/>
              <a:defRPr sz="2400">
                <a:solidFill>
                  <a:schemeClr val="tx1"/>
                </a:solidFill>
              </a:defRPr>
            </a:lvl2pPr>
            <a:lvl3pPr marL="961200" indent="-457200">
              <a:spcBef>
                <a:spcPts val="600"/>
              </a:spcBef>
              <a:buFont typeface="+mj-lt"/>
              <a:buAutoNum type="arabicPeriod"/>
              <a:defRPr sz="2400">
                <a:solidFill>
                  <a:schemeClr val="tx1"/>
                </a:solidFill>
              </a:defRPr>
            </a:lvl3pPr>
            <a:lvl4pPr marL="1200600" indent="-457200">
              <a:spcBef>
                <a:spcPts val="600"/>
              </a:spcBef>
              <a:buFont typeface="+mj-lt"/>
              <a:buAutoNum type="arabicPeriod"/>
              <a:defRPr>
                <a:solidFill>
                  <a:schemeClr val="tx1"/>
                </a:solidFill>
              </a:defRPr>
            </a:lvl4pPr>
            <a:lvl5pPr marL="1452600" indent="-457200">
              <a:spcBef>
                <a:spcPts val="600"/>
              </a:spcBef>
              <a:buFont typeface="+mj-lt"/>
              <a:buAutoNum type="arabicPeriod"/>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4" name="Footer Placeholder 3"/>
          <p:cNvSpPr>
            <a:spLocks noGrp="1"/>
          </p:cNvSpPr>
          <p:nvPr>
            <p:ph type="ftr" sz="quarter" idx="13"/>
          </p:nvPr>
        </p:nvSpPr>
        <p:spPr/>
        <p:txBody>
          <a:bodyPr/>
          <a:lstStyle/>
          <a:p>
            <a:r>
              <a:rPr lang="en-AU" dirty="0"/>
              <a:t>©Jacobs 2020</a:t>
            </a:r>
          </a:p>
        </p:txBody>
      </p:sp>
    </p:spTree>
    <p:extLst>
      <p:ext uri="{BB962C8B-B14F-4D97-AF65-F5344CB8AC3E}">
        <p14:creationId xmlns:p14="http://schemas.microsoft.com/office/powerpoint/2010/main" val="1004377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Red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7B5AF6-E0BF-4698-904E-69E3440E60FF}"/>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85B63B5-9AAF-459D-8F06-41DD453B2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BA2BD47-3DF5-48EC-941E-51EAF96AF5F6}"/>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t>O</a:t>
            </a:r>
            <a:r>
              <a:rPr lang="en-US" dirty="0" err="1"/>
              <a:t>ther</a:t>
            </a:r>
            <a:r>
              <a:rPr lang="en-US" dirty="0"/>
              <a:t> information, 24pt</a:t>
            </a:r>
          </a:p>
        </p:txBody>
      </p:sp>
    </p:spTree>
    <p:extLst>
      <p:ext uri="{BB962C8B-B14F-4D97-AF65-F5344CB8AC3E}">
        <p14:creationId xmlns:p14="http://schemas.microsoft.com/office/powerpoint/2010/main" val="174464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47328-B70C-4751-BC8D-491CF38D14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66"/>
          <a:stretch/>
        </p:blipFill>
        <p:spPr>
          <a:xfrm>
            <a:off x="308180" y="958788"/>
            <a:ext cx="9048465" cy="5899212"/>
          </a:xfrm>
          <a:prstGeom prst="rect">
            <a:avLst/>
          </a:prstGeom>
        </p:spPr>
      </p:pic>
      <p:sp>
        <p:nvSpPr>
          <p:cNvPr id="10" name="Rectangle 9">
            <a:extLst>
              <a:ext uri="{FF2B5EF4-FFF2-40B4-BE49-F238E27FC236}">
                <a16:creationId xmlns:a16="http://schemas.microsoft.com/office/drawing/2014/main" id="{A74B344C-1059-441A-B5F4-30CA532C3801}"/>
              </a:ext>
            </a:extLst>
          </p:cNvPr>
          <p:cNvSpPr/>
          <p:nvPr userDrawn="1"/>
        </p:nvSpPr>
        <p:spPr>
          <a:xfrm>
            <a:off x="9298080" y="958788"/>
            <a:ext cx="132588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CF0A7FE-E40F-488B-8AB6-3CBB07F6A5A6}"/>
              </a:ext>
            </a:extLst>
          </p:cNvPr>
          <p:cNvSpPr/>
          <p:nvPr userDrawn="1"/>
        </p:nvSpPr>
        <p:spPr>
          <a:xfrm>
            <a:off x="10591199" y="958788"/>
            <a:ext cx="1005840" cy="589921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E59BCD-47C9-4B31-AE87-A4C2C37E1B3F}"/>
              </a:ext>
            </a:extLst>
          </p:cNvPr>
          <p:cNvSpPr/>
          <p:nvPr userDrawn="1"/>
        </p:nvSpPr>
        <p:spPr>
          <a:xfrm>
            <a:off x="11541545" y="958788"/>
            <a:ext cx="320040" cy="589921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1E20A46A-74ED-4819-86EC-E38A31E5BF86}"/>
              </a:ext>
            </a:extLst>
          </p:cNvPr>
          <p:cNvSpPr>
            <a:spLocks noGrp="1"/>
          </p:cNvSpPr>
          <p:nvPr userDrawn="1">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15" name="Picture 14">
            <a:extLst>
              <a:ext uri="{FF2B5EF4-FFF2-40B4-BE49-F238E27FC236}">
                <a16:creationId xmlns:a16="http://schemas.microsoft.com/office/drawing/2014/main" id="{0E04C589-FE67-4806-80C9-D3EEA7897C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6" name="Text Placeholder 5">
            <a:extLst>
              <a:ext uri="{FF2B5EF4-FFF2-40B4-BE49-F238E27FC236}">
                <a16:creationId xmlns:a16="http://schemas.microsoft.com/office/drawing/2014/main" id="{B2C3EF58-96A4-4465-A795-FFCE070BE62D}"/>
              </a:ext>
            </a:extLst>
          </p:cNvPr>
          <p:cNvSpPr>
            <a:spLocks noGrp="1"/>
          </p:cNvSpPr>
          <p:nvPr userDrawn="1">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8" name="Rectangle 7">
            <a:extLst>
              <a:ext uri="{FF2B5EF4-FFF2-40B4-BE49-F238E27FC236}">
                <a16:creationId xmlns:a16="http://schemas.microsoft.com/office/drawing/2014/main" id="{5C68A0A1-DF7B-46D3-8F90-3A8D67F52C74}"/>
              </a:ext>
            </a:extLst>
          </p:cNvPr>
          <p:cNvSpPr/>
          <p:nvPr userDrawn="1"/>
        </p:nvSpPr>
        <p:spPr>
          <a:xfrm>
            <a:off x="-11861" y="958788"/>
            <a:ext cx="331349"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451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207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ivider Blu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A4D0B-0DB5-48CB-A20C-756557E4CFF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865467" y="-6182"/>
            <a:ext cx="3326533" cy="6864182"/>
          </a:xfrm>
          <a:prstGeom prst="rect">
            <a:avLst/>
          </a:prstGeom>
        </p:spPr>
      </p:pic>
      <p:sp>
        <p:nvSpPr>
          <p:cNvPr id="8" name="Title 1">
            <a:extLst>
              <a:ext uri="{FF2B5EF4-FFF2-40B4-BE49-F238E27FC236}">
                <a16:creationId xmlns:a16="http://schemas.microsoft.com/office/drawing/2014/main" id="{2D882184-E550-4860-A9DA-423B5B546456}"/>
              </a:ext>
            </a:extLst>
          </p:cNvPr>
          <p:cNvSpPr>
            <a:spLocks noGrp="1"/>
          </p:cNvSpPr>
          <p:nvPr>
            <p:ph type="ctrTitle" hasCustomPrompt="1"/>
          </p:nvPr>
        </p:nvSpPr>
        <p:spPr>
          <a:xfrm>
            <a:off x="640080" y="3383280"/>
            <a:ext cx="8075295" cy="1371600"/>
          </a:xfrm>
          <a:prstGeom prst="rect">
            <a:avLst/>
          </a:prstGeom>
        </p:spPr>
        <p:txBody>
          <a:bodyPr anchor="b"/>
          <a:lstStyle>
            <a:lvl1pPr algn="l">
              <a:defRPr sz="4200">
                <a:solidFill>
                  <a:schemeClr val="tx1"/>
                </a:solidFill>
                <a:latin typeface="Jacobs Chronos" panose="010B0603030503030204" pitchFamily="34" charset="0"/>
                <a:cs typeface="Jacobs Chronos" panose="010B0603030503030204" pitchFamily="34" charset="0"/>
              </a:defRPr>
            </a:lvl1pPr>
          </a:lstStyle>
          <a:p>
            <a:r>
              <a:rPr lang="en-US" dirty="0"/>
              <a:t>Section/divider title, 42pt bold,</a:t>
            </a:r>
            <a:br>
              <a:rPr lang="en-US" dirty="0"/>
            </a:br>
            <a:r>
              <a:rPr lang="en-US" dirty="0"/>
              <a:t>two line limit</a:t>
            </a:r>
          </a:p>
        </p:txBody>
      </p:sp>
      <p:sp>
        <p:nvSpPr>
          <p:cNvPr id="9" name="Subtitle 2">
            <a:extLst>
              <a:ext uri="{FF2B5EF4-FFF2-40B4-BE49-F238E27FC236}">
                <a16:creationId xmlns:a16="http://schemas.microsoft.com/office/drawing/2014/main" id="{C4408A91-5A5E-4803-9FED-E9862C527184}"/>
              </a:ext>
            </a:extLst>
          </p:cNvPr>
          <p:cNvSpPr>
            <a:spLocks noGrp="1"/>
          </p:cNvSpPr>
          <p:nvPr>
            <p:ph type="subTitle" idx="1" hasCustomPrompt="1"/>
          </p:nvPr>
        </p:nvSpPr>
        <p:spPr>
          <a:xfrm>
            <a:off x="640080" y="5168580"/>
            <a:ext cx="80752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a:t>
            </a:r>
          </a:p>
        </p:txBody>
      </p:sp>
    </p:spTree>
    <p:extLst>
      <p:ext uri="{BB962C8B-B14F-4D97-AF65-F5344CB8AC3E}">
        <p14:creationId xmlns:p14="http://schemas.microsoft.com/office/powerpoint/2010/main" val="2950872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vider Red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7B5AF6-E0BF-4698-904E-69E3440E60FF}"/>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85B63B5-9AAF-459D-8F06-41DD453B2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BA2BD47-3DF5-48EC-941E-51EAF96AF5F6}"/>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t>O</a:t>
            </a:r>
            <a:r>
              <a:rPr lang="en-US" dirty="0" err="1"/>
              <a:t>ther</a:t>
            </a:r>
            <a:r>
              <a:rPr lang="en-US" dirty="0"/>
              <a:t> information, 24pt</a:t>
            </a:r>
          </a:p>
        </p:txBody>
      </p:sp>
    </p:spTree>
    <p:extLst>
      <p:ext uri="{BB962C8B-B14F-4D97-AF65-F5344CB8AC3E}">
        <p14:creationId xmlns:p14="http://schemas.microsoft.com/office/powerpoint/2010/main" val="4076678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ivider Purp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BA4D47-3971-4A44-88BD-6925DFA29917}"/>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F4E1C2D-17D5-4352-A9F5-68F90828E0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7DE65974-6479-469B-9D12-DDD231E0AE47}"/>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224110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2021</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45515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ivider Yellow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B85CC7-27E3-4E49-BBC0-3FC5122DDBE4}"/>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84AB34F3-2E10-44C6-94FF-D6C1FD0CD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2020565-85B0-488F-8894-E88098A94A30}"/>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4075475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ack Cover Yellow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07A0F4-C136-4AFC-ACF9-D497162F1EA0}"/>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6F240012-04C1-4ACA-B25D-D08ADB1C5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3544F831-BECB-4384-B834-C4A1B5697076}"/>
                </a:ext>
              </a:extLst>
            </p:cNvPr>
            <p:cNvSpPr/>
            <p:nvPr userDrawn="1"/>
          </p:nvSpPr>
          <p:spPr>
            <a:xfrm>
              <a:off x="1581785" y="247014"/>
              <a:ext cx="10607040" cy="87923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700C554-EE42-4A2E-8CDA-CA681774E516}"/>
                </a:ext>
              </a:extLst>
            </p:cNvPr>
            <p:cNvSpPr/>
            <p:nvPr userDrawn="1"/>
          </p:nvSpPr>
          <p:spPr>
            <a:xfrm>
              <a:off x="1581785" y="0"/>
              <a:ext cx="10607040" cy="27432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6013827B-CA75-4A46-B871-44D669F75440}"/>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7184162D-55BE-425C-8D84-44A1BE9B67A8}"/>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Thank You</a:t>
            </a:r>
          </a:p>
        </p:txBody>
      </p:sp>
    </p:spTree>
    <p:extLst>
      <p:ext uri="{BB962C8B-B14F-4D97-AF65-F5344CB8AC3E}">
        <p14:creationId xmlns:p14="http://schemas.microsoft.com/office/powerpoint/2010/main" val="960461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Box 5">
            <a:extLst>
              <a:ext uri="{FF2B5EF4-FFF2-40B4-BE49-F238E27FC236}">
                <a16:creationId xmlns:a16="http://schemas.microsoft.com/office/drawing/2014/main" id="{4EFB9180-BE23-403B-8605-70E8AEF2B275}"/>
              </a:ext>
            </a:extLst>
          </p:cNvPr>
          <p:cNvSpPr txBox="1"/>
          <p:nvPr userDrawn="1"/>
        </p:nvSpPr>
        <p:spPr>
          <a:xfrm>
            <a:off x="310720" y="1295400"/>
            <a:ext cx="11398928"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The material in this presentation has been prepared by Jacobs</a:t>
            </a:r>
            <a:r>
              <a:rPr lang="en-AU" sz="1800" baseline="30000" dirty="0">
                <a:solidFill>
                  <a:schemeClr val="tx1"/>
                </a:solidFill>
                <a:latin typeface="+mj-lt"/>
                <a:cs typeface="JacobsChronos" panose="020B0604020202020204" pitchFamily="34" charset="0"/>
              </a:rPr>
              <a:t>®</a:t>
            </a:r>
            <a:r>
              <a:rPr lang="en-AU" sz="1800" dirty="0">
                <a:solidFill>
                  <a:schemeClr val="tx1"/>
                </a:solidFill>
                <a:latin typeface="+mj-lt"/>
                <a:cs typeface="JacobsChronos" panose="020B0604020202020204" pitchFamily="34" charset="0"/>
              </a:rPr>
              <a:t>.</a:t>
            </a:r>
          </a:p>
          <a:p>
            <a:pPr lvl="0" indent="0">
              <a:lnSpc>
                <a:spcPct val="90000"/>
              </a:lnSpc>
              <a:spcBef>
                <a:spcPts val="1800"/>
              </a:spcBef>
              <a:spcAft>
                <a:spcPts val="0"/>
              </a:spcAft>
            </a:pPr>
            <a:r>
              <a:rPr lang="en-US" sz="1800" kern="1200" dirty="0">
                <a:solidFill>
                  <a:schemeClr val="tx1"/>
                </a:solidFill>
                <a:effectLst/>
                <a:latin typeface="+mn-lt"/>
                <a:ea typeface="+mn-ea"/>
                <a:cs typeface="+mn-cs"/>
              </a:rPr>
              <a:t>©2020 Jacobs Engineering Group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Jacobs is a trademark of </a:t>
            </a:r>
            <a:r>
              <a:rPr lang="en-US" sz="1800" kern="1200" dirty="0">
                <a:solidFill>
                  <a:schemeClr val="tx1"/>
                </a:solidFill>
                <a:effectLst/>
                <a:latin typeface="+mn-lt"/>
                <a:ea typeface="+mn-ea"/>
                <a:cs typeface="+mn-cs"/>
              </a:rPr>
              <a:t>Jacobs Engineering Group </a:t>
            </a:r>
            <a:r>
              <a:rPr lang="en-AU" sz="1800" dirty="0">
                <a:solidFill>
                  <a:schemeClr val="tx1"/>
                </a:solidFill>
                <a:latin typeface="+mj-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dirty="0">
                <a:solidFill>
                  <a:schemeClr val="tx1"/>
                </a:solidFill>
                <a:latin typeface="+mj-lt"/>
                <a:cs typeface="JacobsChronos" panose="020B0604020202020204" pitchFamily="34" charset="0"/>
              </a:rPr>
              <a:t> </a:t>
            </a:r>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Copyright Notice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Tree>
    <p:extLst>
      <p:ext uri="{BB962C8B-B14F-4D97-AF65-F5344CB8AC3E}">
        <p14:creationId xmlns:p14="http://schemas.microsoft.com/office/powerpoint/2010/main" val="2547422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ack Cover Red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D7953F-2CEC-49FD-9143-A18FFEBAE699}"/>
              </a:ext>
            </a:extLst>
          </p:cNvPr>
          <p:cNvGrpSpPr/>
          <p:nvPr userDrawn="1"/>
        </p:nvGrpSpPr>
        <p:grpSpPr>
          <a:xfrm>
            <a:off x="1570193" y="0"/>
            <a:ext cx="10621807" cy="5411469"/>
            <a:chOff x="1570193" y="0"/>
            <a:chExt cx="10621807" cy="5411469"/>
          </a:xfrm>
        </p:grpSpPr>
        <p:pic>
          <p:nvPicPr>
            <p:cNvPr id="4" name="Picture 3">
              <a:extLst>
                <a:ext uri="{FF2B5EF4-FFF2-40B4-BE49-F238E27FC236}">
                  <a16:creationId xmlns:a16="http://schemas.microsoft.com/office/drawing/2014/main" id="{1F99D95C-68CF-4E22-948C-DFAD50B79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21807" cy="4304439"/>
            </a:xfrm>
            <a:prstGeom prst="rect">
              <a:avLst/>
            </a:prstGeom>
          </p:spPr>
        </p:pic>
        <p:sp>
          <p:nvSpPr>
            <p:cNvPr id="5" name="Rectangle 4">
              <a:extLst>
                <a:ext uri="{FF2B5EF4-FFF2-40B4-BE49-F238E27FC236}">
                  <a16:creationId xmlns:a16="http://schemas.microsoft.com/office/drawing/2014/main" id="{C44AF1E9-C422-45F4-BA0F-E18879906F83}"/>
                </a:ext>
              </a:extLst>
            </p:cNvPr>
            <p:cNvSpPr/>
            <p:nvPr userDrawn="1"/>
          </p:nvSpPr>
          <p:spPr>
            <a:xfrm>
              <a:off x="1581785" y="247014"/>
              <a:ext cx="10607040" cy="87923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7EEAFE-09AD-44A7-A787-4D480FA4E3DD}"/>
                </a:ext>
              </a:extLst>
            </p:cNvPr>
            <p:cNvSpPr/>
            <p:nvPr userDrawn="1"/>
          </p:nvSpPr>
          <p:spPr>
            <a:xfrm>
              <a:off x="1581785" y="0"/>
              <a:ext cx="10607040" cy="27432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A62AC4E7-EB97-4491-AA7E-434973D72177}"/>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ADB1696D-6D05-4956-B98D-EA4162819138}"/>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108081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Yellow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B85CC7-27E3-4E49-BBC0-3FC5122DDBE4}"/>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84AB34F3-2E10-44C6-94FF-D6C1FD0CD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2020565-85B0-488F-8894-E88098A94A30}"/>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852349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78242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Color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FC504A2D-EBE1-4848-A939-CC44403D1D7E}"/>
              </a:ext>
            </a:extLst>
          </p:cNvPr>
          <p:cNvSpPr>
            <a:spLocks noGrp="1"/>
          </p:cNvSpPr>
          <p:nvPr>
            <p:ph sz="half" idx="2" hasCustomPrompt="1"/>
          </p:nvPr>
        </p:nvSpPr>
        <p:spPr>
          <a:xfrm>
            <a:off x="4507865" y="1126874"/>
            <a:ext cx="7680960"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8" name="Rectangle 7">
            <a:extLst>
              <a:ext uri="{FF2B5EF4-FFF2-40B4-BE49-F238E27FC236}">
                <a16:creationId xmlns:a16="http://schemas.microsoft.com/office/drawing/2014/main" id="{2BE5D50F-9DD7-47F6-A0EF-8386381565D4}"/>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3">
            <a:extLst>
              <a:ext uri="{FF2B5EF4-FFF2-40B4-BE49-F238E27FC236}">
                <a16:creationId xmlns:a16="http://schemas.microsoft.com/office/drawing/2014/main" id="{C8C33CEE-DFF7-48E6-BEEE-CAF0B01795ED}"/>
              </a:ext>
            </a:extLst>
          </p:cNvPr>
          <p:cNvSpPr>
            <a:spLocks noGrp="1"/>
          </p:cNvSpPr>
          <p:nvPr>
            <p:ph sz="half" idx="14" hasCustomPrompt="1"/>
          </p:nvPr>
        </p:nvSpPr>
        <p:spPr>
          <a:xfrm>
            <a:off x="320040" y="1126874"/>
            <a:ext cx="4187825" cy="5120640"/>
          </a:xfrm>
          <a:prstGeom prst="rect">
            <a:avLst/>
          </a:prstGeom>
          <a:solidFill>
            <a:schemeClr val="tx1"/>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11511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Color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0A4D-9D56-4165-9557-720F54732398}"/>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B6A42BE8-D9A1-4788-8BBC-FA7AAF9E6BBA}"/>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CF3520F3-3961-47F8-84D9-B22A176EF1C0}"/>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3C76AA32-E79B-4A13-ABCB-448991E1E50C}"/>
              </a:ext>
            </a:extLst>
          </p:cNvPr>
          <p:cNvSpPr>
            <a:spLocks noGrp="1"/>
          </p:cNvSpPr>
          <p:nvPr>
            <p:ph sz="half" idx="2" hasCustomPrompt="1"/>
          </p:nvPr>
        </p:nvSpPr>
        <p:spPr>
          <a:xfrm>
            <a:off x="4507865" y="1126874"/>
            <a:ext cx="7680960" cy="512064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Rectangle 5">
            <a:extLst>
              <a:ext uri="{FF2B5EF4-FFF2-40B4-BE49-F238E27FC236}">
                <a16:creationId xmlns:a16="http://schemas.microsoft.com/office/drawing/2014/main" id="{00ABDB4F-3DD5-44CE-9C04-358B614283A0}"/>
              </a:ext>
            </a:extLst>
          </p:cNvPr>
          <p:cNvSpPr/>
          <p:nvPr userDrawn="1"/>
        </p:nvSpPr>
        <p:spPr>
          <a:xfrm>
            <a:off x="0" y="1126875"/>
            <a:ext cx="320040" cy="512064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CFF4907C-EF3B-471C-966C-612D3AD81A6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190952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Color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546C-AA31-44C6-A507-C4CCC4BDC186}"/>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6065098A-78BB-4605-9AA0-2D663649025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AA9F4050-7218-460E-803D-CA5CD58AF317}"/>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19F47226-DC19-4F60-8DE3-956E7F034FCF}"/>
              </a:ext>
            </a:extLst>
          </p:cNvPr>
          <p:cNvSpPr/>
          <p:nvPr userDrawn="1"/>
        </p:nvSpPr>
        <p:spPr>
          <a:xfrm>
            <a:off x="0" y="1126875"/>
            <a:ext cx="320040" cy="512064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3">
            <a:extLst>
              <a:ext uri="{FF2B5EF4-FFF2-40B4-BE49-F238E27FC236}">
                <a16:creationId xmlns:a16="http://schemas.microsoft.com/office/drawing/2014/main" id="{5E59097B-AE21-45C2-8D52-AC080C2CC0EB}"/>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B5A0D3E8-6D4F-477B-AE8B-98BA0E478BD1}"/>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088724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Color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2E1D-868C-4F82-A8F2-29C589BEB913}"/>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7F2F92F3-86A2-4DF6-88C5-662D62D27554}"/>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4DB6E415-43F8-4322-AECB-A83D59AA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584ED94D-E337-425D-AC8A-55AFCB83D678}"/>
              </a:ext>
            </a:extLst>
          </p:cNvPr>
          <p:cNvSpPr/>
          <p:nvPr userDrawn="1"/>
        </p:nvSpPr>
        <p:spPr>
          <a:xfrm>
            <a:off x="0" y="1126875"/>
            <a:ext cx="320040"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3">
            <a:extLst>
              <a:ext uri="{FF2B5EF4-FFF2-40B4-BE49-F238E27FC236}">
                <a16:creationId xmlns:a16="http://schemas.microsoft.com/office/drawing/2014/main" id="{0B5BD8DB-25C6-49DC-AEF6-1471B8490B45}"/>
              </a:ext>
            </a:extLst>
          </p:cNvPr>
          <p:cNvSpPr>
            <a:spLocks noGrp="1"/>
          </p:cNvSpPr>
          <p:nvPr>
            <p:ph sz="half" idx="2" hasCustomPrompt="1"/>
          </p:nvPr>
        </p:nvSpPr>
        <p:spPr>
          <a:xfrm>
            <a:off x="4507865" y="1126874"/>
            <a:ext cx="7680960" cy="512064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74E1538C-9B5E-4081-90C6-83F733F393E5}"/>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843185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Color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635E-CB0F-4086-87A1-AD36DB2A18E7}"/>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9560FFE-806A-4DF1-9720-27561AC22E0A}"/>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442F51AF-CEB8-4779-8C78-CE079FBBB69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55AD2E3-0CC0-461B-9591-CD4119DAA857}"/>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3">
            <a:extLst>
              <a:ext uri="{FF2B5EF4-FFF2-40B4-BE49-F238E27FC236}">
                <a16:creationId xmlns:a16="http://schemas.microsoft.com/office/drawing/2014/main" id="{9BA9E910-13C2-428E-BF6D-B95C99E2AD0C}"/>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E990F653-4E00-43A3-9411-6A823C5405F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272550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Color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5E2-63E9-49EB-9EF8-CA6A2C7CC5B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C460AE3-10BE-4241-82F1-1AC70EC09857}"/>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3B84AB0C-EABC-4723-A915-C9C6EFC4477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586041AF-17A7-463E-9F1D-C835D32D9322}"/>
              </a:ext>
            </a:extLst>
          </p:cNvPr>
          <p:cNvSpPr>
            <a:spLocks noGrp="1"/>
          </p:cNvSpPr>
          <p:nvPr>
            <p:ph sz="half" idx="2" hasCustomPrompt="1"/>
          </p:nvPr>
        </p:nvSpPr>
        <p:spPr>
          <a:xfrm>
            <a:off x="4480560" y="1126874"/>
            <a:ext cx="7708265"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Picture Placeholder 2">
            <a:extLst>
              <a:ext uri="{FF2B5EF4-FFF2-40B4-BE49-F238E27FC236}">
                <a16:creationId xmlns:a16="http://schemas.microsoft.com/office/drawing/2014/main" id="{0CDA937F-3403-4E46-A4EC-D61BB036BFC4}"/>
              </a:ext>
            </a:extLst>
          </p:cNvPr>
          <p:cNvSpPr>
            <a:spLocks noGrp="1"/>
          </p:cNvSpPr>
          <p:nvPr>
            <p:ph type="pic" sz="quarter" idx="14" hasCustomPrompt="1"/>
          </p:nvPr>
        </p:nvSpPr>
        <p:spPr>
          <a:xfrm>
            <a:off x="320040" y="1126875"/>
            <a:ext cx="4160520"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7" name="Rectangle 6">
            <a:extLst>
              <a:ext uri="{FF2B5EF4-FFF2-40B4-BE49-F238E27FC236}">
                <a16:creationId xmlns:a16="http://schemas.microsoft.com/office/drawing/2014/main" id="{D469B429-4EA4-4324-98F3-F2CE44002BCE}"/>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430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Color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9CA5-E1E3-4DB6-987E-D2FF667FE0F9}"/>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4CD70D5-87B3-40E4-AE9B-9A6B53C28BA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56B9D949-A09D-49F8-9ACF-68B06C86CF2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315A8474-E176-4064-AE81-2664A9BCD870}"/>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87A1143F-1989-4D2D-B618-7A0A31DFFC39}"/>
              </a:ext>
            </a:extLst>
          </p:cNvPr>
          <p:cNvSpPr/>
          <p:nvPr userDrawn="1"/>
        </p:nvSpPr>
        <p:spPr>
          <a:xfrm>
            <a:off x="0" y="1126875"/>
            <a:ext cx="320040" cy="512064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0D155119-9352-4B5B-BEF4-28E8B6C095CD}"/>
              </a:ext>
            </a:extLst>
          </p:cNvPr>
          <p:cNvSpPr>
            <a:spLocks noGrp="1"/>
          </p:cNvSpPr>
          <p:nvPr>
            <p:ph sz="half" idx="2" hasCustomPrompt="1"/>
          </p:nvPr>
        </p:nvSpPr>
        <p:spPr>
          <a:xfrm>
            <a:off x="4507865" y="1126874"/>
            <a:ext cx="7680960" cy="512064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703667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Color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2C0C-ED3F-46F7-83EE-1612D708435F}"/>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33357F0-B922-4E0C-AD75-A33CA6C1921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C34626D4-D892-418E-BF76-A6CBF154AD3B}"/>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9DB8BFC2-7CD8-4A7A-94E9-AE39DE6BEB2C}"/>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B8667B17-E59D-42A1-9F54-D8E22A939BAC}"/>
              </a:ext>
            </a:extLst>
          </p:cNvPr>
          <p:cNvSpPr/>
          <p:nvPr userDrawn="1"/>
        </p:nvSpPr>
        <p:spPr>
          <a:xfrm>
            <a:off x="0" y="1126875"/>
            <a:ext cx="320040" cy="512064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A7BDF484-8054-4F59-8772-A517B5898492}"/>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2443111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Green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80B3BC-441E-4FF7-86E2-43165EE033C3}"/>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6D6A72B0-86CF-4D06-80D7-B61AE5F999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FC8CFA28-5851-4F2E-8C76-2A6A3A9A1D2A}"/>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669114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Color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AFFD-333F-4D4A-8EF7-708D4E72D16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A548BFC4-679F-4C42-B6BF-7EB89245D8BF}"/>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5C27961-2E25-4499-AE5C-D01328961D6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D86D2C7C-AA13-4FFB-9E83-E1540806A6A3}"/>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B62803A6-00A6-4733-8EC7-422CD1E56800}"/>
              </a:ext>
            </a:extLst>
          </p:cNvPr>
          <p:cNvSpPr/>
          <p:nvPr userDrawn="1"/>
        </p:nvSpPr>
        <p:spPr>
          <a:xfrm>
            <a:off x="0" y="1126875"/>
            <a:ext cx="320040"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0BCA9228-CDA9-4AC1-A45E-3F4633B32128}"/>
              </a:ext>
            </a:extLst>
          </p:cNvPr>
          <p:cNvSpPr>
            <a:spLocks noGrp="1"/>
          </p:cNvSpPr>
          <p:nvPr>
            <p:ph sz="half" idx="2" hasCustomPrompt="1"/>
          </p:nvPr>
        </p:nvSpPr>
        <p:spPr>
          <a:xfrm>
            <a:off x="4507865" y="1126874"/>
            <a:ext cx="7680960" cy="512064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469436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Color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B8E0-0AB6-4F40-A612-ED7B7F87F235}"/>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C80F18C4-3E6E-444D-A5D9-C9FAFD14EBAE}"/>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7ADBDC3C-C268-4D61-A529-F8696086B3A5}"/>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CF5466D0-80A8-48AB-BCCE-A88BAC82B245}"/>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C95E63CE-C2EC-4377-8CFC-63FD833E86DA}"/>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E8578E08-B41F-4320-BC08-0C7730C2C8F7}"/>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883238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igh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10" name="Group 9">
            <a:extLst>
              <a:ext uri="{FF2B5EF4-FFF2-40B4-BE49-F238E27FC236}">
                <a16:creationId xmlns:a16="http://schemas.microsoft.com/office/drawing/2014/main" id="{13ADDF67-B45D-4155-84D0-19DB6910DD41}"/>
              </a:ext>
            </a:extLst>
          </p:cNvPr>
          <p:cNvGrpSpPr/>
          <p:nvPr userDrawn="1"/>
        </p:nvGrpSpPr>
        <p:grpSpPr>
          <a:xfrm>
            <a:off x="0" y="6583680"/>
            <a:ext cx="12192000" cy="274320"/>
            <a:chOff x="0" y="5303520"/>
            <a:chExt cx="12202796" cy="594360"/>
          </a:xfrm>
        </p:grpSpPr>
        <p:sp>
          <p:nvSpPr>
            <p:cNvPr id="11" name="Rectangle 10">
              <a:extLst>
                <a:ext uri="{FF2B5EF4-FFF2-40B4-BE49-F238E27FC236}">
                  <a16:creationId xmlns:a16="http://schemas.microsoft.com/office/drawing/2014/main" id="{AD5DD9FB-0A08-49C2-9645-F934E0D4D375}"/>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8CFE998-C909-4A62-AA2E-922C6ED32B77}"/>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7F560CB-9CE8-4022-B1C5-C9CB69C6A640}"/>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0932090"/>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ight Pur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C6BB00C7-C757-41ED-A22F-31E95352685C}"/>
              </a:ext>
            </a:extLst>
          </p:cNvPr>
          <p:cNvGrpSpPr/>
          <p:nvPr userDrawn="1"/>
        </p:nvGrpSpPr>
        <p:grpSpPr>
          <a:xfrm>
            <a:off x="0" y="6583680"/>
            <a:ext cx="12192000" cy="274320"/>
            <a:chOff x="0" y="5303520"/>
            <a:chExt cx="12202796" cy="594360"/>
          </a:xfrm>
        </p:grpSpPr>
        <p:sp>
          <p:nvSpPr>
            <p:cNvPr id="15" name="Rectangle 14">
              <a:extLst>
                <a:ext uri="{FF2B5EF4-FFF2-40B4-BE49-F238E27FC236}">
                  <a16:creationId xmlns:a16="http://schemas.microsoft.com/office/drawing/2014/main" id="{5EAAF1FA-8B21-44F5-A427-B98CDE21CA79}"/>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C049171-998C-48E2-A057-B7B91111CC53}"/>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E1E6F7-F504-42D7-AC49-B52E6A5DD90D}"/>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64064323"/>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Ight R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1C20114-637E-4D3E-BA1D-56CCF0A0342E}"/>
              </a:ext>
            </a:extLst>
          </p:cNvPr>
          <p:cNvGrpSpPr/>
          <p:nvPr userDrawn="1"/>
        </p:nvGrpSpPr>
        <p:grpSpPr>
          <a:xfrm>
            <a:off x="0" y="6674802"/>
            <a:ext cx="12192000" cy="183198"/>
            <a:chOff x="0" y="5303520"/>
            <a:chExt cx="12202796" cy="594360"/>
          </a:xfrm>
        </p:grpSpPr>
        <p:sp>
          <p:nvSpPr>
            <p:cNvPr id="11" name="Rectangle 10">
              <a:extLst>
                <a:ext uri="{FF2B5EF4-FFF2-40B4-BE49-F238E27FC236}">
                  <a16:creationId xmlns:a16="http://schemas.microsoft.com/office/drawing/2014/main" id="{1892F1AD-D552-46F3-833E-E11C60CEC789}"/>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AB4CC81-8767-49DE-8768-8B422615602C}"/>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C2451E8-D106-4963-AAFB-4DF5742BB448}"/>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6717676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ight Yellow">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7E5A8355-DE3C-4B27-A684-3F1BFBC70620}"/>
              </a:ext>
            </a:extLst>
          </p:cNvPr>
          <p:cNvGrpSpPr/>
          <p:nvPr userDrawn="1"/>
        </p:nvGrpSpPr>
        <p:grpSpPr>
          <a:xfrm>
            <a:off x="0" y="6674802"/>
            <a:ext cx="12192000" cy="183198"/>
            <a:chOff x="0" y="5303520"/>
            <a:chExt cx="12202796" cy="594360"/>
          </a:xfrm>
        </p:grpSpPr>
        <p:sp>
          <p:nvSpPr>
            <p:cNvPr id="15" name="Rectangle 14">
              <a:extLst>
                <a:ext uri="{FF2B5EF4-FFF2-40B4-BE49-F238E27FC236}">
                  <a16:creationId xmlns:a16="http://schemas.microsoft.com/office/drawing/2014/main" id="{FFFA9983-A367-4237-8752-E17610CC444D}"/>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A105FD5-ECAD-485E-886C-7AC6967DA60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E0CFEC-7BB3-42EC-B09F-8B47F4506DBB}"/>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35636915"/>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ight Gree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3D26528D-C0E7-453A-BE76-E5EA20E52429}"/>
              </a:ext>
            </a:extLst>
          </p:cNvPr>
          <p:cNvGrpSpPr/>
          <p:nvPr userDrawn="1"/>
        </p:nvGrpSpPr>
        <p:grpSpPr>
          <a:xfrm>
            <a:off x="0" y="6674802"/>
            <a:ext cx="12192000" cy="183198"/>
            <a:chOff x="0" y="5303520"/>
            <a:chExt cx="12202796" cy="594360"/>
          </a:xfrm>
        </p:grpSpPr>
        <p:sp>
          <p:nvSpPr>
            <p:cNvPr id="19" name="Rectangle 18">
              <a:extLst>
                <a:ext uri="{FF2B5EF4-FFF2-40B4-BE49-F238E27FC236}">
                  <a16:creationId xmlns:a16="http://schemas.microsoft.com/office/drawing/2014/main" id="{383DDA95-AF30-44C4-A908-5F1B206545EF}"/>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4222188-3F17-4551-97FE-BA323B13D4A4}"/>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548E372-6C95-447F-95D3-DD201C0E5B30}"/>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8151207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86574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reak Ou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1656-C2FD-466C-B7C3-FC6B03F8818F}"/>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1D197654-0DB1-46A5-9D03-4158FA83A7B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FCFADE39-B301-4F03-A453-25A4818E49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820C2E97-4368-447C-B42D-D1C825CCF02A}"/>
              </a:ext>
            </a:extLst>
          </p:cNvPr>
          <p:cNvSpPr/>
          <p:nvPr userDrawn="1"/>
        </p:nvSpPr>
        <p:spPr>
          <a:xfrm>
            <a:off x="320040" y="1322778"/>
            <a:ext cx="3461847" cy="47122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E96EFC68-D184-4B79-A916-25A14862657A}"/>
              </a:ext>
            </a:extLst>
          </p:cNvPr>
          <p:cNvCxnSpPr/>
          <p:nvPr userDrawn="1"/>
        </p:nvCxnSpPr>
        <p:spPr>
          <a:xfrm>
            <a:off x="3703320" y="1659472"/>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D07391-6298-4B32-9948-54BF378A16F2}"/>
              </a:ext>
            </a:extLst>
          </p:cNvPr>
          <p:cNvCxnSpPr/>
          <p:nvPr userDrawn="1"/>
        </p:nvCxnSpPr>
        <p:spPr>
          <a:xfrm>
            <a:off x="3703320" y="3951448"/>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FAA21E52-54F3-416D-BB6A-A17F9641F522}"/>
              </a:ext>
            </a:extLst>
          </p:cNvPr>
          <p:cNvSpPr>
            <a:spLocks noGrp="1"/>
          </p:cNvSpPr>
          <p:nvPr>
            <p:ph type="body" sz="quarter" idx="14"/>
          </p:nvPr>
        </p:nvSpPr>
        <p:spPr>
          <a:xfrm>
            <a:off x="320040" y="1491451"/>
            <a:ext cx="3461847" cy="4543580"/>
          </a:xfrm>
          <a:noFill/>
        </p:spPr>
        <p:txBody>
          <a:bodyPr/>
          <a:lstStyle>
            <a:lvl1pPr marL="270000" indent="0">
              <a:buFont typeface="Arial" panose="020B0604020202020204" pitchFamily="34" charset="0"/>
              <a:buNone/>
              <a:defRPr sz="1800" b="0">
                <a:solidFill>
                  <a:schemeClr val="bg1"/>
                </a:solidFill>
              </a:defRPr>
            </a:lvl1pPr>
          </a:lstStyle>
          <a:p>
            <a:pPr lvl="0"/>
            <a:endParaRPr lang="en-AU" dirty="0"/>
          </a:p>
        </p:txBody>
      </p:sp>
      <p:sp>
        <p:nvSpPr>
          <p:cNvPr id="9" name="Text Placeholder 19">
            <a:extLst>
              <a:ext uri="{FF2B5EF4-FFF2-40B4-BE49-F238E27FC236}">
                <a16:creationId xmlns:a16="http://schemas.microsoft.com/office/drawing/2014/main" id="{F99D3761-CC25-475C-9EA9-97418108F4DD}"/>
              </a:ext>
            </a:extLst>
          </p:cNvPr>
          <p:cNvSpPr>
            <a:spLocks noGrp="1"/>
          </p:cNvSpPr>
          <p:nvPr>
            <p:ph type="body" sz="quarter" idx="15" hasCustomPrompt="1"/>
          </p:nvPr>
        </p:nvSpPr>
        <p:spPr>
          <a:xfrm>
            <a:off x="4057649" y="1324685"/>
            <a:ext cx="3806825" cy="333531"/>
          </a:xfrm>
        </p:spPr>
        <p:txBody>
          <a:bodyPr/>
          <a:lstStyle>
            <a:lvl1pPr marL="0" indent="0">
              <a:buNone/>
              <a:defRPr sz="1800"/>
            </a:lvl1pPr>
          </a:lstStyle>
          <a:p>
            <a:pPr lvl="0"/>
            <a:r>
              <a:rPr lang="en-US" dirty="0"/>
              <a:t>Heading 18pt bold</a:t>
            </a:r>
          </a:p>
        </p:txBody>
      </p:sp>
      <p:sp>
        <p:nvSpPr>
          <p:cNvPr id="10" name="Text Placeholder 19">
            <a:extLst>
              <a:ext uri="{FF2B5EF4-FFF2-40B4-BE49-F238E27FC236}">
                <a16:creationId xmlns:a16="http://schemas.microsoft.com/office/drawing/2014/main" id="{7D6EECA4-907A-4FEC-8F0D-636E9AF9FA00}"/>
              </a:ext>
            </a:extLst>
          </p:cNvPr>
          <p:cNvSpPr>
            <a:spLocks noGrp="1"/>
          </p:cNvSpPr>
          <p:nvPr>
            <p:ph type="body" sz="quarter" idx="16" hasCustomPrompt="1"/>
          </p:nvPr>
        </p:nvSpPr>
        <p:spPr>
          <a:xfrm>
            <a:off x="8065135" y="1321537"/>
            <a:ext cx="3806825" cy="333531"/>
          </a:xfrm>
        </p:spPr>
        <p:txBody>
          <a:bodyPr/>
          <a:lstStyle>
            <a:lvl1pPr marL="0" indent="0">
              <a:buNone/>
              <a:defRPr sz="1800"/>
            </a:lvl1pPr>
          </a:lstStyle>
          <a:p>
            <a:pPr lvl="0"/>
            <a:r>
              <a:rPr lang="en-US" dirty="0"/>
              <a:t>Heading 18pt bold</a:t>
            </a:r>
          </a:p>
        </p:txBody>
      </p:sp>
      <p:sp>
        <p:nvSpPr>
          <p:cNvPr id="11" name="Text Placeholder 22">
            <a:extLst>
              <a:ext uri="{FF2B5EF4-FFF2-40B4-BE49-F238E27FC236}">
                <a16:creationId xmlns:a16="http://schemas.microsoft.com/office/drawing/2014/main" id="{BE69E79B-8A3B-4EDE-99F2-89DFB06CE343}"/>
              </a:ext>
            </a:extLst>
          </p:cNvPr>
          <p:cNvSpPr>
            <a:spLocks noGrp="1"/>
          </p:cNvSpPr>
          <p:nvPr>
            <p:ph type="body" sz="quarter" idx="17" hasCustomPrompt="1"/>
          </p:nvPr>
        </p:nvSpPr>
        <p:spPr>
          <a:xfrm>
            <a:off x="4057650" y="1766084"/>
            <a:ext cx="3806825" cy="1705079"/>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sp>
        <p:nvSpPr>
          <p:cNvPr id="12" name="Text Placeholder 22">
            <a:extLst>
              <a:ext uri="{FF2B5EF4-FFF2-40B4-BE49-F238E27FC236}">
                <a16:creationId xmlns:a16="http://schemas.microsoft.com/office/drawing/2014/main" id="{A015B414-1C12-4184-986E-CF6827AFDBE2}"/>
              </a:ext>
            </a:extLst>
          </p:cNvPr>
          <p:cNvSpPr>
            <a:spLocks noGrp="1"/>
          </p:cNvSpPr>
          <p:nvPr>
            <p:ph type="body" sz="quarter" idx="18" hasCustomPrompt="1"/>
          </p:nvPr>
        </p:nvSpPr>
        <p:spPr>
          <a:xfrm>
            <a:off x="8140238" y="1766084"/>
            <a:ext cx="3806825" cy="1685152"/>
          </a:xfrm>
        </p:spPr>
        <p:txBody>
          <a:bodyPr/>
          <a:lstStyle>
            <a:lvl1pPr>
              <a:defRPr sz="1800" b="0"/>
            </a:lvl1pPr>
            <a:lvl2pPr marL="270000" indent="0">
              <a:buNone/>
              <a:defRPr sz="1800"/>
            </a:lvl2pPr>
            <a:lvl3pPr>
              <a:defRPr sz="1800"/>
            </a:lvl3pPr>
            <a:lvl4pPr>
              <a:defRPr sz="1800"/>
            </a:lvl4pPr>
            <a:lvl5pPr>
              <a:defRPr sz="1800"/>
            </a:lvl5pPr>
          </a:lstStyle>
          <a:p>
            <a:pPr lvl="0"/>
            <a:r>
              <a:rPr lang="en-US" dirty="0"/>
              <a:t>Bullet 18pt</a:t>
            </a:r>
          </a:p>
        </p:txBody>
      </p:sp>
      <p:sp>
        <p:nvSpPr>
          <p:cNvPr id="13" name="Text Placeholder 19">
            <a:extLst>
              <a:ext uri="{FF2B5EF4-FFF2-40B4-BE49-F238E27FC236}">
                <a16:creationId xmlns:a16="http://schemas.microsoft.com/office/drawing/2014/main" id="{68BE961A-380D-4FE0-ADDB-40CA56DB96F8}"/>
              </a:ext>
            </a:extLst>
          </p:cNvPr>
          <p:cNvSpPr>
            <a:spLocks noGrp="1"/>
          </p:cNvSpPr>
          <p:nvPr>
            <p:ph type="body" sz="quarter" idx="19" hasCustomPrompt="1"/>
          </p:nvPr>
        </p:nvSpPr>
        <p:spPr>
          <a:xfrm>
            <a:off x="4057650" y="3599069"/>
            <a:ext cx="3806825" cy="333531"/>
          </a:xfrm>
        </p:spPr>
        <p:txBody>
          <a:bodyPr/>
          <a:lstStyle>
            <a:lvl1pPr marL="0" indent="0">
              <a:buNone/>
              <a:defRPr sz="1800"/>
            </a:lvl1pPr>
          </a:lstStyle>
          <a:p>
            <a:pPr lvl="0"/>
            <a:r>
              <a:rPr lang="en-US" dirty="0"/>
              <a:t>Heading 18pt bold</a:t>
            </a:r>
          </a:p>
        </p:txBody>
      </p:sp>
      <p:sp>
        <p:nvSpPr>
          <p:cNvPr id="14" name="Text Placeholder 19">
            <a:extLst>
              <a:ext uri="{FF2B5EF4-FFF2-40B4-BE49-F238E27FC236}">
                <a16:creationId xmlns:a16="http://schemas.microsoft.com/office/drawing/2014/main" id="{4AF29BE0-6872-434B-A2DB-EE2D16805B90}"/>
              </a:ext>
            </a:extLst>
          </p:cNvPr>
          <p:cNvSpPr>
            <a:spLocks noGrp="1"/>
          </p:cNvSpPr>
          <p:nvPr>
            <p:ph type="body" sz="quarter" idx="20" hasCustomPrompt="1"/>
          </p:nvPr>
        </p:nvSpPr>
        <p:spPr>
          <a:xfrm>
            <a:off x="8140238" y="3599069"/>
            <a:ext cx="3806825" cy="333531"/>
          </a:xfrm>
        </p:spPr>
        <p:txBody>
          <a:bodyPr/>
          <a:lstStyle>
            <a:lvl1pPr marL="0" indent="0">
              <a:buNone/>
              <a:defRPr sz="1800"/>
            </a:lvl1pPr>
          </a:lstStyle>
          <a:p>
            <a:pPr lvl="0"/>
            <a:r>
              <a:rPr lang="en-US" dirty="0"/>
              <a:t>Heading 18pt bold</a:t>
            </a:r>
          </a:p>
        </p:txBody>
      </p:sp>
      <p:sp>
        <p:nvSpPr>
          <p:cNvPr id="15" name="Text Placeholder 22">
            <a:extLst>
              <a:ext uri="{FF2B5EF4-FFF2-40B4-BE49-F238E27FC236}">
                <a16:creationId xmlns:a16="http://schemas.microsoft.com/office/drawing/2014/main" id="{BC7ED4A9-0E84-4C79-B66B-97D4848DED19}"/>
              </a:ext>
            </a:extLst>
          </p:cNvPr>
          <p:cNvSpPr>
            <a:spLocks noGrp="1"/>
          </p:cNvSpPr>
          <p:nvPr>
            <p:ph type="body" sz="quarter" idx="21" hasCustomPrompt="1"/>
          </p:nvPr>
        </p:nvSpPr>
        <p:spPr>
          <a:xfrm>
            <a:off x="4057650" y="4050330"/>
            <a:ext cx="3806825" cy="1984697"/>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sp>
        <p:nvSpPr>
          <p:cNvPr id="16" name="Text Placeholder 22">
            <a:extLst>
              <a:ext uri="{FF2B5EF4-FFF2-40B4-BE49-F238E27FC236}">
                <a16:creationId xmlns:a16="http://schemas.microsoft.com/office/drawing/2014/main" id="{B0C859D5-2685-4912-9CE7-B2F0DB0F5B2E}"/>
              </a:ext>
            </a:extLst>
          </p:cNvPr>
          <p:cNvSpPr>
            <a:spLocks noGrp="1"/>
          </p:cNvSpPr>
          <p:nvPr>
            <p:ph type="body" sz="quarter" idx="22" hasCustomPrompt="1"/>
          </p:nvPr>
        </p:nvSpPr>
        <p:spPr>
          <a:xfrm>
            <a:off x="8140237" y="4054590"/>
            <a:ext cx="3806825" cy="1980435"/>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cxnSp>
        <p:nvCxnSpPr>
          <p:cNvPr id="17" name="Straight Connector 16">
            <a:extLst>
              <a:ext uri="{FF2B5EF4-FFF2-40B4-BE49-F238E27FC236}">
                <a16:creationId xmlns:a16="http://schemas.microsoft.com/office/drawing/2014/main" id="{65365AE4-3D7E-424A-8278-F0ACBA632164}"/>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240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8539D4AB-3B1C-4E30-96BC-94F95DC3DC2C}"/>
              </a:ext>
            </a:extLst>
          </p:cNvPr>
          <p:cNvSpPr>
            <a:spLocks noGrp="1"/>
          </p:cNvSpPr>
          <p:nvPr>
            <p:ph type="body" sz="quarter" idx="12"/>
          </p:nvPr>
        </p:nvSpPr>
        <p:spPr>
          <a:xfrm>
            <a:off x="320675" y="1295400"/>
            <a:ext cx="5600731" cy="490061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FBB487E3-ADFD-4570-B110-D2970F1AD9DD}"/>
              </a:ext>
            </a:extLst>
          </p:cNvPr>
          <p:cNvSpPr>
            <a:spLocks noGrp="1"/>
          </p:cNvSpPr>
          <p:nvPr>
            <p:ph type="body" sz="quarter" idx="13"/>
          </p:nvPr>
        </p:nvSpPr>
        <p:spPr>
          <a:xfrm>
            <a:off x="6096000" y="1295400"/>
            <a:ext cx="5775325" cy="490061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732825ED-BD95-4865-80A8-E985D903046C}"/>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53665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lu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B7805-C5DF-474A-A262-A5456C627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6"/>
            <a:ext cx="8873910" cy="6857944"/>
          </a:xfrm>
          <a:prstGeom prst="rect">
            <a:avLst/>
          </a:prstGeom>
        </p:spPr>
      </p:pic>
      <p:sp>
        <p:nvSpPr>
          <p:cNvPr id="5" name="Rectangle 4">
            <a:extLst>
              <a:ext uri="{FF2B5EF4-FFF2-40B4-BE49-F238E27FC236}">
                <a16:creationId xmlns:a16="http://schemas.microsoft.com/office/drawing/2014/main" id="{C7C54FB5-545C-4233-9D06-B4B3C52DED50}"/>
              </a:ext>
            </a:extLst>
          </p:cNvPr>
          <p:cNvSpPr/>
          <p:nvPr userDrawn="1"/>
        </p:nvSpPr>
        <p:spPr>
          <a:xfrm>
            <a:off x="8869680" y="0"/>
            <a:ext cx="306324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AA9A9B0B-AE61-4C88-BE0F-088E67120268}"/>
              </a:ext>
            </a:extLst>
          </p:cNvPr>
          <p:cNvSpPr/>
          <p:nvPr userDrawn="1"/>
        </p:nvSpPr>
        <p:spPr>
          <a:xfrm>
            <a:off x="11887072" y="0"/>
            <a:ext cx="304927" cy="68580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B7F1B9FD-67E2-402A-A497-9C0BD1DFC0E9}"/>
              </a:ext>
            </a:extLst>
          </p:cNvPr>
          <p:cNvSpPr>
            <a:spLocks noGrp="1"/>
          </p:cNvSpPr>
          <p:nvPr userDrawn="1">
            <p:ph type="ctrTitle" hasCustomPrompt="1"/>
          </p:nvPr>
        </p:nvSpPr>
        <p:spPr>
          <a:xfrm>
            <a:off x="640080" y="2465828"/>
            <a:ext cx="7970521"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0F38626-826F-4A04-BBCA-F4F056D65FE8}"/>
              </a:ext>
            </a:extLst>
          </p:cNvPr>
          <p:cNvSpPr>
            <a:spLocks noGrp="1"/>
          </p:cNvSpPr>
          <p:nvPr userDrawn="1">
            <p:ph type="subTitle" idx="1" hasCustomPrompt="1"/>
          </p:nvPr>
        </p:nvSpPr>
        <p:spPr>
          <a:xfrm>
            <a:off x="640080" y="4218669"/>
            <a:ext cx="7970522"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Tree>
    <p:extLst>
      <p:ext uri="{BB962C8B-B14F-4D97-AF65-F5344CB8AC3E}">
        <p14:creationId xmlns:p14="http://schemas.microsoft.com/office/powerpoint/2010/main" val="19563793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dirty="0"/>
              <a:t>Slide title, 28pt bold (grayscale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675" y="1233488"/>
            <a:ext cx="11593513" cy="4981575"/>
          </a:xfrm>
        </p:spPr>
        <p:txBody>
          <a:bodyPr/>
          <a:lstStyle/>
          <a:p>
            <a:endParaRPr lang="en-US" dirty="0"/>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308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 (grayscale only)</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able Placeholder 5">
            <a:extLst>
              <a:ext uri="{FF2B5EF4-FFF2-40B4-BE49-F238E27FC236}">
                <a16:creationId xmlns:a16="http://schemas.microsoft.com/office/drawing/2014/main" id="{2E6DF4B8-0E9A-4572-9D84-7FB746A7EE4F}"/>
              </a:ext>
            </a:extLst>
          </p:cNvPr>
          <p:cNvSpPr>
            <a:spLocks noGrp="1"/>
          </p:cNvSpPr>
          <p:nvPr>
            <p:ph type="tbl" sz="quarter" idx="12"/>
          </p:nvPr>
        </p:nvSpPr>
        <p:spPr>
          <a:xfrm>
            <a:off x="320675" y="1270000"/>
            <a:ext cx="11520488" cy="4900613"/>
          </a:xfrm>
        </p:spPr>
        <p:txBody>
          <a:bodyPr/>
          <a:lstStyle/>
          <a:p>
            <a:endParaRPr lang="en-US" dirty="0"/>
          </a:p>
        </p:txBody>
      </p:sp>
      <p:cxnSp>
        <p:nvCxnSpPr>
          <p:cNvPr id="7" name="Straight Connector 6">
            <a:extLst>
              <a:ext uri="{FF2B5EF4-FFF2-40B4-BE49-F238E27FC236}">
                <a16:creationId xmlns:a16="http://schemas.microsoft.com/office/drawing/2014/main" id="{E8E02981-79B5-4705-8325-C1D052E39D26}"/>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5185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A51B5E-96D1-4E18-B935-4CC30A1D0366}"/>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p:spPr>
        <p:txBody>
          <a:bodyPr/>
          <a:lstStyle/>
          <a:p>
            <a:endParaRPr lang="en-US" dirty="0"/>
          </a:p>
        </p:txBody>
      </p:sp>
    </p:spTree>
    <p:extLst>
      <p:ext uri="{BB962C8B-B14F-4D97-AF65-F5344CB8AC3E}">
        <p14:creationId xmlns:p14="http://schemas.microsoft.com/office/powerpoint/2010/main" val="25354920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Layout Colo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761204"/>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dirty="0"/>
              <a:t>Slide title, 28pt bold (color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675" y="1233488"/>
            <a:ext cx="11593513" cy="4981575"/>
          </a:xfrm>
        </p:spPr>
        <p:txBody>
          <a:bodyPr/>
          <a:lstStyle/>
          <a:p>
            <a:endParaRPr lang="en-US" dirty="0"/>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314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quence With Char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Rectangle 5">
            <a:extLst>
              <a:ext uri="{FF2B5EF4-FFF2-40B4-BE49-F238E27FC236}">
                <a16:creationId xmlns:a16="http://schemas.microsoft.com/office/drawing/2014/main" id="{B5A8F60E-396C-4BFB-B6B6-45611FC1E270}"/>
              </a:ext>
            </a:extLst>
          </p:cNvPr>
          <p:cNvSpPr/>
          <p:nvPr userDrawn="1"/>
        </p:nvSpPr>
        <p:spPr>
          <a:xfrm>
            <a:off x="11719596" y="1129136"/>
            <a:ext cx="468059" cy="513547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B4AFA4F-202A-49E8-87A9-AB7AA11F515B}"/>
              </a:ext>
            </a:extLst>
          </p:cNvPr>
          <p:cNvSpPr/>
          <p:nvPr userDrawn="1"/>
        </p:nvSpPr>
        <p:spPr>
          <a:xfrm>
            <a:off x="9059248" y="1129136"/>
            <a:ext cx="178177" cy="5135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a:extLst>
              <a:ext uri="{FF2B5EF4-FFF2-40B4-BE49-F238E27FC236}">
                <a16:creationId xmlns:a16="http://schemas.microsoft.com/office/drawing/2014/main" id="{9DCF16DA-CE9F-454E-A3B3-87304A84BD4F}"/>
              </a:ext>
            </a:extLst>
          </p:cNvPr>
          <p:cNvSpPr>
            <a:spLocks noGrp="1"/>
          </p:cNvSpPr>
          <p:nvPr>
            <p:ph type="pic" sz="quarter" idx="14" hasCustomPrompt="1"/>
          </p:nvPr>
        </p:nvSpPr>
        <p:spPr>
          <a:xfrm>
            <a:off x="9237426" y="1129136"/>
            <a:ext cx="2482170" cy="5135469"/>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9" name="Chart Placeholder 24">
            <a:extLst>
              <a:ext uri="{FF2B5EF4-FFF2-40B4-BE49-F238E27FC236}">
                <a16:creationId xmlns:a16="http://schemas.microsoft.com/office/drawing/2014/main" id="{E4EFE39C-F5F2-409E-B043-5026E0F687F3}"/>
              </a:ext>
            </a:extLst>
          </p:cNvPr>
          <p:cNvSpPr>
            <a:spLocks noGrp="1"/>
          </p:cNvSpPr>
          <p:nvPr>
            <p:ph type="chart" sz="quarter" idx="15"/>
          </p:nvPr>
        </p:nvSpPr>
        <p:spPr>
          <a:xfrm>
            <a:off x="1402673" y="1376363"/>
            <a:ext cx="7296828" cy="4616450"/>
          </a:xfrm>
        </p:spPr>
        <p:txBody>
          <a:bodyPr/>
          <a:lstStyle/>
          <a:p>
            <a:endParaRPr lang="en-AU" dirty="0"/>
          </a:p>
        </p:txBody>
      </p:sp>
      <p:pic>
        <p:nvPicPr>
          <p:cNvPr id="11" name="Picture 10">
            <a:extLst>
              <a:ext uri="{FF2B5EF4-FFF2-40B4-BE49-F238E27FC236}">
                <a16:creationId xmlns:a16="http://schemas.microsoft.com/office/drawing/2014/main" id="{1B753D69-9BAA-45E9-BF2D-B2122A0A1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1638"/>
            <a:ext cx="781674" cy="5130592"/>
          </a:xfrm>
          <a:prstGeom prst="rect">
            <a:avLst/>
          </a:prstGeom>
        </p:spPr>
      </p:pic>
      <p:sp>
        <p:nvSpPr>
          <p:cNvPr id="12" name="Rectangle 11">
            <a:extLst>
              <a:ext uri="{FF2B5EF4-FFF2-40B4-BE49-F238E27FC236}">
                <a16:creationId xmlns:a16="http://schemas.microsoft.com/office/drawing/2014/main" id="{CA28A207-D3A4-452B-B72D-64B027D80098}"/>
              </a:ext>
            </a:extLst>
          </p:cNvPr>
          <p:cNvSpPr/>
          <p:nvPr userDrawn="1"/>
        </p:nvSpPr>
        <p:spPr>
          <a:xfrm>
            <a:off x="914746" y="1131637"/>
            <a:ext cx="178177" cy="513059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8CB0C9-2D14-462F-9F3F-FD43CAC579C1}"/>
              </a:ext>
            </a:extLst>
          </p:cNvPr>
          <p:cNvSpPr/>
          <p:nvPr userDrawn="1"/>
        </p:nvSpPr>
        <p:spPr>
          <a:xfrm>
            <a:off x="0" y="1131637"/>
            <a:ext cx="235199" cy="513059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06051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quence With Char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47D4-34A8-40FE-B173-8F3CD9C8CA7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A1503441-5C94-4F61-9606-7EDDD9401FA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EF01910C-FD11-4078-B923-D3EE8BB2049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16E5EF80-4153-4BF1-8780-5012B89864F0}"/>
              </a:ext>
            </a:extLst>
          </p:cNvPr>
          <p:cNvSpPr/>
          <p:nvPr userDrawn="1"/>
        </p:nvSpPr>
        <p:spPr>
          <a:xfrm>
            <a:off x="11719596" y="1126874"/>
            <a:ext cx="468059" cy="513773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38AF7AE-0887-44AE-B9D0-94C50A873D5F}"/>
              </a:ext>
            </a:extLst>
          </p:cNvPr>
          <p:cNvSpPr/>
          <p:nvPr userDrawn="1"/>
        </p:nvSpPr>
        <p:spPr>
          <a:xfrm>
            <a:off x="9059248" y="1126875"/>
            <a:ext cx="178177" cy="5137733"/>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Picture Placeholder 2">
            <a:extLst>
              <a:ext uri="{FF2B5EF4-FFF2-40B4-BE49-F238E27FC236}">
                <a16:creationId xmlns:a16="http://schemas.microsoft.com/office/drawing/2014/main" id="{8B297E19-56EC-4122-8014-59FCF89AA95E}"/>
              </a:ext>
            </a:extLst>
          </p:cNvPr>
          <p:cNvSpPr>
            <a:spLocks noGrp="1"/>
          </p:cNvSpPr>
          <p:nvPr>
            <p:ph type="pic" sz="quarter" idx="14" hasCustomPrompt="1"/>
          </p:nvPr>
        </p:nvSpPr>
        <p:spPr>
          <a:xfrm>
            <a:off x="9237426" y="1126874"/>
            <a:ext cx="2482170" cy="5145294"/>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5D3068D8-8199-40B1-971E-00A7691D90EA}"/>
              </a:ext>
            </a:extLst>
          </p:cNvPr>
          <p:cNvSpPr>
            <a:spLocks noGrp="1"/>
          </p:cNvSpPr>
          <p:nvPr>
            <p:ph type="chart" sz="quarter" idx="15"/>
          </p:nvPr>
        </p:nvSpPr>
        <p:spPr>
          <a:xfrm>
            <a:off x="1402673" y="1376363"/>
            <a:ext cx="7296828" cy="4616450"/>
          </a:xfrm>
        </p:spPr>
        <p:txBody>
          <a:bodyPr/>
          <a:lstStyle/>
          <a:p>
            <a:endParaRPr lang="en-AU" dirty="0"/>
          </a:p>
        </p:txBody>
      </p:sp>
      <p:pic>
        <p:nvPicPr>
          <p:cNvPr id="10" name="Picture 9">
            <a:extLst>
              <a:ext uri="{FF2B5EF4-FFF2-40B4-BE49-F238E27FC236}">
                <a16:creationId xmlns:a16="http://schemas.microsoft.com/office/drawing/2014/main" id="{B1FED81A-D71B-42A8-A879-73BA8A4F7B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711" y="1130725"/>
            <a:ext cx="781674" cy="5133882"/>
          </a:xfrm>
          <a:prstGeom prst="rect">
            <a:avLst/>
          </a:prstGeom>
        </p:spPr>
      </p:pic>
      <p:sp>
        <p:nvSpPr>
          <p:cNvPr id="11" name="Rectangle 10">
            <a:extLst>
              <a:ext uri="{FF2B5EF4-FFF2-40B4-BE49-F238E27FC236}">
                <a16:creationId xmlns:a16="http://schemas.microsoft.com/office/drawing/2014/main" id="{7BA826B0-60FD-4F86-A9FD-65E4FE41424E}"/>
              </a:ext>
            </a:extLst>
          </p:cNvPr>
          <p:cNvSpPr/>
          <p:nvPr userDrawn="1"/>
        </p:nvSpPr>
        <p:spPr>
          <a:xfrm>
            <a:off x="914746" y="1128889"/>
            <a:ext cx="178177" cy="513571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DA8558C-2C02-4A5E-B1E5-417062E2E821}"/>
              </a:ext>
            </a:extLst>
          </p:cNvPr>
          <p:cNvSpPr/>
          <p:nvPr userDrawn="1"/>
        </p:nvSpPr>
        <p:spPr>
          <a:xfrm>
            <a:off x="0" y="1130725"/>
            <a:ext cx="235199" cy="513388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2253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quence With Chart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CE71-B970-46BE-9659-C868FDE18065}"/>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D5AF8A7C-DD6F-48D4-A725-DAB52EAC770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A552A8B4-D48D-40E3-AAB4-F794663BFF2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EBB1E27E-9C01-4DB0-8D65-7FD95CF4B95F}"/>
              </a:ext>
            </a:extLst>
          </p:cNvPr>
          <p:cNvSpPr/>
          <p:nvPr userDrawn="1"/>
        </p:nvSpPr>
        <p:spPr>
          <a:xfrm>
            <a:off x="11719596" y="1131265"/>
            <a:ext cx="468059" cy="5131989"/>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29DAA61-B817-40FE-ACF4-7C372423A370}"/>
              </a:ext>
            </a:extLst>
          </p:cNvPr>
          <p:cNvSpPr/>
          <p:nvPr userDrawn="1"/>
        </p:nvSpPr>
        <p:spPr>
          <a:xfrm>
            <a:off x="9059248" y="1128887"/>
            <a:ext cx="178177" cy="51357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D3AC33C7-5CF0-4DD4-A149-74E8F07D4112}"/>
              </a:ext>
            </a:extLst>
          </p:cNvPr>
          <p:cNvSpPr>
            <a:spLocks noGrp="1"/>
          </p:cNvSpPr>
          <p:nvPr>
            <p:ph type="pic" sz="quarter" idx="14" hasCustomPrompt="1"/>
          </p:nvPr>
        </p:nvSpPr>
        <p:spPr>
          <a:xfrm>
            <a:off x="9237426" y="1132605"/>
            <a:ext cx="2482170" cy="5131991"/>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9F0D06B7-20F2-4CDF-9E15-99080418FA1F}"/>
              </a:ext>
            </a:extLst>
          </p:cNvPr>
          <p:cNvSpPr>
            <a:spLocks noGrp="1"/>
          </p:cNvSpPr>
          <p:nvPr>
            <p:ph type="chart" sz="quarter" idx="15"/>
          </p:nvPr>
        </p:nvSpPr>
        <p:spPr>
          <a:xfrm>
            <a:off x="1402673" y="1376363"/>
            <a:ext cx="7296828" cy="4616450"/>
          </a:xfrm>
        </p:spPr>
        <p:txBody>
          <a:bodyPr/>
          <a:lstStyle/>
          <a:p>
            <a:endParaRPr lang="en-AU" dirty="0"/>
          </a:p>
        </p:txBody>
      </p:sp>
      <p:pic>
        <p:nvPicPr>
          <p:cNvPr id="10" name="Picture 9">
            <a:extLst>
              <a:ext uri="{FF2B5EF4-FFF2-40B4-BE49-F238E27FC236}">
                <a16:creationId xmlns:a16="http://schemas.microsoft.com/office/drawing/2014/main" id="{9A0D9BBB-EFA7-494F-A8E2-CB380D67AF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1264"/>
            <a:ext cx="781674" cy="5133339"/>
          </a:xfrm>
          <a:prstGeom prst="rect">
            <a:avLst/>
          </a:prstGeom>
        </p:spPr>
      </p:pic>
      <p:sp>
        <p:nvSpPr>
          <p:cNvPr id="11" name="Rectangle 10">
            <a:extLst>
              <a:ext uri="{FF2B5EF4-FFF2-40B4-BE49-F238E27FC236}">
                <a16:creationId xmlns:a16="http://schemas.microsoft.com/office/drawing/2014/main" id="{C60F6BE5-4A1B-47AC-B590-543EC0165E30}"/>
              </a:ext>
            </a:extLst>
          </p:cNvPr>
          <p:cNvSpPr/>
          <p:nvPr userDrawn="1"/>
        </p:nvSpPr>
        <p:spPr>
          <a:xfrm>
            <a:off x="914746" y="1131257"/>
            <a:ext cx="178177" cy="5133343"/>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8C21D94-C5C0-4AFB-B546-41DBEEA84749}"/>
              </a:ext>
            </a:extLst>
          </p:cNvPr>
          <p:cNvSpPr/>
          <p:nvPr userDrawn="1"/>
        </p:nvSpPr>
        <p:spPr>
          <a:xfrm>
            <a:off x="0" y="1130051"/>
            <a:ext cx="235199" cy="5133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61724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quence With Char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1BB5-1354-48E9-BFA8-55B3A9C9EFFA}"/>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4F0D6937-1C0E-4E12-B098-0AA0EEDF994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F7D35466-D06D-47B8-AF05-9E4B4D6FD392}"/>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9315791A-994C-47EA-AF8F-6619808C2C67}"/>
              </a:ext>
            </a:extLst>
          </p:cNvPr>
          <p:cNvSpPr/>
          <p:nvPr userDrawn="1"/>
        </p:nvSpPr>
        <p:spPr>
          <a:xfrm>
            <a:off x="11719596" y="1131265"/>
            <a:ext cx="468059" cy="513776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2822224-430E-479F-9F88-A17A467B3336}"/>
              </a:ext>
            </a:extLst>
          </p:cNvPr>
          <p:cNvSpPr/>
          <p:nvPr userDrawn="1"/>
        </p:nvSpPr>
        <p:spPr>
          <a:xfrm>
            <a:off x="9059248" y="1129431"/>
            <a:ext cx="178177" cy="5137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B5D62827-1785-4BAD-8061-F5AAFF6C5B0F}"/>
              </a:ext>
            </a:extLst>
          </p:cNvPr>
          <p:cNvSpPr>
            <a:spLocks noGrp="1"/>
          </p:cNvSpPr>
          <p:nvPr>
            <p:ph type="pic" sz="quarter" idx="14" hasCustomPrompt="1"/>
          </p:nvPr>
        </p:nvSpPr>
        <p:spPr>
          <a:xfrm>
            <a:off x="9237426" y="1132605"/>
            <a:ext cx="2482170" cy="5130693"/>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8AE834EF-D84C-4BF2-BFA1-05270AFEB2E0}"/>
              </a:ext>
            </a:extLst>
          </p:cNvPr>
          <p:cNvSpPr>
            <a:spLocks noGrp="1"/>
          </p:cNvSpPr>
          <p:nvPr>
            <p:ph type="chart" sz="quarter" idx="15"/>
          </p:nvPr>
        </p:nvSpPr>
        <p:spPr>
          <a:xfrm>
            <a:off x="1376039" y="1376363"/>
            <a:ext cx="7323462" cy="4616450"/>
          </a:xfrm>
        </p:spPr>
        <p:txBody>
          <a:bodyPr/>
          <a:lstStyle/>
          <a:p>
            <a:endParaRPr lang="en-AU" dirty="0"/>
          </a:p>
        </p:txBody>
      </p:sp>
      <p:pic>
        <p:nvPicPr>
          <p:cNvPr id="10" name="Picture 9">
            <a:extLst>
              <a:ext uri="{FF2B5EF4-FFF2-40B4-BE49-F238E27FC236}">
                <a16:creationId xmlns:a16="http://schemas.microsoft.com/office/drawing/2014/main" id="{DF4C7CA2-CC1F-4246-AC10-608C5658D6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0724"/>
            <a:ext cx="781674" cy="5133885"/>
          </a:xfrm>
          <a:prstGeom prst="rect">
            <a:avLst/>
          </a:prstGeom>
        </p:spPr>
      </p:pic>
      <p:sp>
        <p:nvSpPr>
          <p:cNvPr id="11" name="Rectangle 10">
            <a:extLst>
              <a:ext uri="{FF2B5EF4-FFF2-40B4-BE49-F238E27FC236}">
                <a16:creationId xmlns:a16="http://schemas.microsoft.com/office/drawing/2014/main" id="{AF936E9D-FAAF-4359-9646-42BB8083A83D}"/>
              </a:ext>
            </a:extLst>
          </p:cNvPr>
          <p:cNvSpPr/>
          <p:nvPr userDrawn="1"/>
        </p:nvSpPr>
        <p:spPr>
          <a:xfrm>
            <a:off x="914746" y="1130725"/>
            <a:ext cx="178177" cy="513388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194DE0-771D-4E85-9557-42E55A914078}"/>
              </a:ext>
            </a:extLst>
          </p:cNvPr>
          <p:cNvSpPr/>
          <p:nvPr userDrawn="1"/>
        </p:nvSpPr>
        <p:spPr>
          <a:xfrm>
            <a:off x="0" y="1130725"/>
            <a:ext cx="235199" cy="51338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7405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quence With Char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F411C-F421-41C7-BD2D-5EB6F7B98C6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86A0DD40-BCB1-4188-8904-4820D153125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979CDF90-BC17-41D7-AB5F-01F7CD2D116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2600BF4-92FA-4D6B-89A6-B758543C37E5}"/>
              </a:ext>
            </a:extLst>
          </p:cNvPr>
          <p:cNvSpPr/>
          <p:nvPr userDrawn="1"/>
        </p:nvSpPr>
        <p:spPr>
          <a:xfrm>
            <a:off x="11719596" y="1134440"/>
            <a:ext cx="468059" cy="513688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46FF2C4-9226-4C7D-8583-B3C440DE1173}"/>
              </a:ext>
            </a:extLst>
          </p:cNvPr>
          <p:cNvSpPr/>
          <p:nvPr userDrawn="1"/>
        </p:nvSpPr>
        <p:spPr>
          <a:xfrm>
            <a:off x="9059248" y="1130814"/>
            <a:ext cx="178177" cy="5140512"/>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435353-B6BD-4B53-B7DB-CFBC59A5F938}"/>
              </a:ext>
            </a:extLst>
          </p:cNvPr>
          <p:cNvSpPr/>
          <p:nvPr userDrawn="1"/>
        </p:nvSpPr>
        <p:spPr>
          <a:xfrm>
            <a:off x="0" y="1130814"/>
            <a:ext cx="235199" cy="5133796"/>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54FFF05-2D5E-4855-902F-61D7D91D72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99" y="1130815"/>
            <a:ext cx="703428" cy="5133796"/>
          </a:xfrm>
          <a:prstGeom prst="rect">
            <a:avLst/>
          </a:prstGeom>
        </p:spPr>
      </p:pic>
      <p:sp>
        <p:nvSpPr>
          <p:cNvPr id="10" name="Rectangle 9">
            <a:extLst>
              <a:ext uri="{FF2B5EF4-FFF2-40B4-BE49-F238E27FC236}">
                <a16:creationId xmlns:a16="http://schemas.microsoft.com/office/drawing/2014/main" id="{70852ED5-8DD5-481D-B93D-F790FD2986AE}"/>
              </a:ext>
            </a:extLst>
          </p:cNvPr>
          <p:cNvSpPr/>
          <p:nvPr userDrawn="1"/>
        </p:nvSpPr>
        <p:spPr>
          <a:xfrm>
            <a:off x="914746" y="1130814"/>
            <a:ext cx="178177" cy="5133796"/>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a:extLst>
              <a:ext uri="{FF2B5EF4-FFF2-40B4-BE49-F238E27FC236}">
                <a16:creationId xmlns:a16="http://schemas.microsoft.com/office/drawing/2014/main" id="{A889FB9B-A1F0-41F2-A9A9-5685FC5E5287}"/>
              </a:ext>
            </a:extLst>
          </p:cNvPr>
          <p:cNvSpPr>
            <a:spLocks noGrp="1"/>
          </p:cNvSpPr>
          <p:nvPr userDrawn="1">
            <p:ph type="pic" sz="quarter" idx="14" hasCustomPrompt="1"/>
          </p:nvPr>
        </p:nvSpPr>
        <p:spPr>
          <a:xfrm>
            <a:off x="9237426" y="1137253"/>
            <a:ext cx="2482170" cy="5127357"/>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12" name="Chart Placeholder 24">
            <a:extLst>
              <a:ext uri="{FF2B5EF4-FFF2-40B4-BE49-F238E27FC236}">
                <a16:creationId xmlns:a16="http://schemas.microsoft.com/office/drawing/2014/main" id="{C0133A95-3EFB-4AF0-88D5-2DBE7EEAD084}"/>
              </a:ext>
            </a:extLst>
          </p:cNvPr>
          <p:cNvSpPr>
            <a:spLocks noGrp="1"/>
          </p:cNvSpPr>
          <p:nvPr userDrawn="1">
            <p:ph type="chart" sz="quarter" idx="15"/>
          </p:nvPr>
        </p:nvSpPr>
        <p:spPr>
          <a:xfrm>
            <a:off x="1376039" y="1376363"/>
            <a:ext cx="7323461" cy="4616450"/>
          </a:xfrm>
        </p:spPr>
        <p:txBody>
          <a:bodyPr/>
          <a:lstStyle/>
          <a:p>
            <a:endParaRPr lang="en-AU" dirty="0"/>
          </a:p>
        </p:txBody>
      </p:sp>
    </p:spTree>
    <p:extLst>
      <p:ext uri="{BB962C8B-B14F-4D97-AF65-F5344CB8AC3E}">
        <p14:creationId xmlns:p14="http://schemas.microsoft.com/office/powerpoint/2010/main" val="42838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urp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8CEADB-1AD4-417A-A1F0-722A632D7BD6}"/>
              </a:ext>
            </a:extLst>
          </p:cNvPr>
          <p:cNvGrpSpPr/>
          <p:nvPr userDrawn="1"/>
        </p:nvGrpSpPr>
        <p:grpSpPr>
          <a:xfrm>
            <a:off x="0" y="0"/>
            <a:ext cx="12188825" cy="6858000"/>
            <a:chOff x="0" y="0"/>
            <a:chExt cx="12188825" cy="6858000"/>
          </a:xfrm>
        </p:grpSpPr>
        <p:pic>
          <p:nvPicPr>
            <p:cNvPr id="4" name="Picture 3">
              <a:extLst>
                <a:ext uri="{FF2B5EF4-FFF2-40B4-BE49-F238E27FC236}">
                  <a16:creationId xmlns:a16="http://schemas.microsoft.com/office/drawing/2014/main" id="{DC868718-AA3B-4D81-A3D6-3F2AC791E0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75776" cy="6858000"/>
            </a:xfrm>
            <a:prstGeom prst="rect">
              <a:avLst/>
            </a:prstGeom>
          </p:spPr>
        </p:pic>
        <p:sp>
          <p:nvSpPr>
            <p:cNvPr id="5" name="Rectangle 4">
              <a:extLst>
                <a:ext uri="{FF2B5EF4-FFF2-40B4-BE49-F238E27FC236}">
                  <a16:creationId xmlns:a16="http://schemas.microsoft.com/office/drawing/2014/main" id="{9E9F2D89-206B-4BAB-AE31-8F57F56DBB3B}"/>
                </a:ext>
              </a:extLst>
            </p:cNvPr>
            <p:cNvSpPr/>
            <p:nvPr userDrawn="1"/>
          </p:nvSpPr>
          <p:spPr>
            <a:xfrm>
              <a:off x="8869680" y="0"/>
              <a:ext cx="3063240" cy="68580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7CC3D76-ABB7-4319-80D3-554308D21E91}"/>
                </a:ext>
              </a:extLst>
            </p:cNvPr>
            <p:cNvSpPr/>
            <p:nvPr userDrawn="1"/>
          </p:nvSpPr>
          <p:spPr>
            <a:xfrm>
              <a:off x="11887073" y="0"/>
              <a:ext cx="301752" cy="685800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A386FE12-D8B1-464A-8652-072E60798C95}"/>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08BA4E40-0D4F-4796-8B29-7D8491152C86}"/>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663552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quence With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41B9-0981-4056-ADBB-CC7156B59154}"/>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5BAC88D-A3F9-4CA6-BC4F-2449EDC2B688}"/>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5B1C5F66-32A1-4921-974A-C08431B22A3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2F44E652-2CAC-472F-9617-1A54A6AF3200}"/>
              </a:ext>
            </a:extLst>
          </p:cNvPr>
          <p:cNvSpPr/>
          <p:nvPr userDrawn="1"/>
        </p:nvSpPr>
        <p:spPr>
          <a:xfrm>
            <a:off x="-3388" y="1135753"/>
            <a:ext cx="323428" cy="5128848"/>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F23800B-3E47-49FA-977C-9218FE0F9105}"/>
              </a:ext>
            </a:extLst>
          </p:cNvPr>
          <p:cNvSpPr/>
          <p:nvPr userDrawn="1"/>
        </p:nvSpPr>
        <p:spPr>
          <a:xfrm>
            <a:off x="5575140" y="1133058"/>
            <a:ext cx="6407746" cy="5131544"/>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ECBD9FA-BD71-4F1F-9C32-4CDAB31805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9048"/>
          <a:stretch/>
        </p:blipFill>
        <p:spPr>
          <a:xfrm>
            <a:off x="5710275" y="1133057"/>
            <a:ext cx="1200059" cy="5131551"/>
          </a:xfrm>
          <a:prstGeom prst="rect">
            <a:avLst/>
          </a:prstGeom>
        </p:spPr>
      </p:pic>
      <p:sp>
        <p:nvSpPr>
          <p:cNvPr id="9" name="Rectangle 8">
            <a:extLst>
              <a:ext uri="{FF2B5EF4-FFF2-40B4-BE49-F238E27FC236}">
                <a16:creationId xmlns:a16="http://schemas.microsoft.com/office/drawing/2014/main" id="{80DF443C-13EA-4DAD-8168-09C64E4C1306}"/>
              </a:ext>
            </a:extLst>
          </p:cNvPr>
          <p:cNvSpPr/>
          <p:nvPr userDrawn="1"/>
        </p:nvSpPr>
        <p:spPr>
          <a:xfrm>
            <a:off x="11979053" y="1133056"/>
            <a:ext cx="228198" cy="5131545"/>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E0E740B-C5BE-46A0-9248-091F4EF39E10}"/>
              </a:ext>
            </a:extLst>
          </p:cNvPr>
          <p:cNvSpPr/>
          <p:nvPr userDrawn="1"/>
        </p:nvSpPr>
        <p:spPr>
          <a:xfrm>
            <a:off x="5459773" y="1133055"/>
            <a:ext cx="250502" cy="5131553"/>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6">
            <a:extLst>
              <a:ext uri="{FF2B5EF4-FFF2-40B4-BE49-F238E27FC236}">
                <a16:creationId xmlns:a16="http://schemas.microsoft.com/office/drawing/2014/main" id="{685FE307-44A3-494B-BFCE-EA0F1AA05BA4}"/>
              </a:ext>
            </a:extLst>
          </p:cNvPr>
          <p:cNvSpPr>
            <a:spLocks noGrp="1"/>
          </p:cNvSpPr>
          <p:nvPr userDrawn="1">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82157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quence With Tex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6BAA3-AB03-466A-A4F8-EB41202E1926}"/>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33A349B9-FC12-4154-BAD6-6DAE399A8829}"/>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91FE2745-27D1-45C8-937F-1DEF373AE7E3}"/>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4CFEA2E7-A3B0-4C43-B94C-D5E1033F4B01}"/>
              </a:ext>
            </a:extLst>
          </p:cNvPr>
          <p:cNvSpPr/>
          <p:nvPr userDrawn="1"/>
        </p:nvSpPr>
        <p:spPr>
          <a:xfrm>
            <a:off x="-3388" y="1135752"/>
            <a:ext cx="323428" cy="5128857"/>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4AEA4F4-C6A5-484F-B240-583266BFA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0115" y="1135753"/>
            <a:ext cx="1304367" cy="5137071"/>
          </a:xfrm>
          <a:prstGeom prst="rect">
            <a:avLst/>
          </a:prstGeom>
        </p:spPr>
      </p:pic>
      <p:sp>
        <p:nvSpPr>
          <p:cNvPr id="8" name="Rectangle 7">
            <a:extLst>
              <a:ext uri="{FF2B5EF4-FFF2-40B4-BE49-F238E27FC236}">
                <a16:creationId xmlns:a16="http://schemas.microsoft.com/office/drawing/2014/main" id="{9F383740-E8E7-4065-B4D2-D02EA81ABAC5}"/>
              </a:ext>
            </a:extLst>
          </p:cNvPr>
          <p:cNvSpPr/>
          <p:nvPr userDrawn="1"/>
        </p:nvSpPr>
        <p:spPr>
          <a:xfrm>
            <a:off x="11979053" y="1133056"/>
            <a:ext cx="212947" cy="5137071"/>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3A5D85-B3AC-4846-AD58-6A0F2AE770A4}"/>
              </a:ext>
            </a:extLst>
          </p:cNvPr>
          <p:cNvSpPr/>
          <p:nvPr userDrawn="1"/>
        </p:nvSpPr>
        <p:spPr>
          <a:xfrm>
            <a:off x="5459773" y="1133056"/>
            <a:ext cx="250502" cy="5139772"/>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A429FE-C33D-42D9-89F5-7DC4E6D0C2A4}"/>
              </a:ext>
            </a:extLst>
          </p:cNvPr>
          <p:cNvSpPr/>
          <p:nvPr userDrawn="1"/>
        </p:nvSpPr>
        <p:spPr>
          <a:xfrm>
            <a:off x="6910334" y="1133057"/>
            <a:ext cx="5072552" cy="5139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1" name="Text Placeholder 6">
            <a:extLst>
              <a:ext uri="{FF2B5EF4-FFF2-40B4-BE49-F238E27FC236}">
                <a16:creationId xmlns:a16="http://schemas.microsoft.com/office/drawing/2014/main" id="{FF71D36B-D9D4-4896-94BD-D6F912602B63}"/>
              </a:ext>
            </a:extLst>
          </p:cNvPr>
          <p:cNvSpPr>
            <a:spLocks noGrp="1"/>
          </p:cNvSpPr>
          <p:nvPr userDrawn="1">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82689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quence With Text R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064F49-A135-4348-915D-31A0E4D486CF}"/>
              </a:ext>
            </a:extLst>
          </p:cNvPr>
          <p:cNvSpPr/>
          <p:nvPr userDrawn="1"/>
        </p:nvSpPr>
        <p:spPr>
          <a:xfrm>
            <a:off x="6851561" y="1133057"/>
            <a:ext cx="5131325" cy="51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 name="Title 1">
            <a:extLst>
              <a:ext uri="{FF2B5EF4-FFF2-40B4-BE49-F238E27FC236}">
                <a16:creationId xmlns:a16="http://schemas.microsoft.com/office/drawing/2014/main" id="{9097D1A1-067C-4C41-8AF8-92E5BF3EB13A}"/>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7510389-1078-493A-A99C-F12736C4338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7DD538DF-EA34-4951-8631-F0DF775B16E3}"/>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D77F094B-A94F-4004-BEF6-F478A2CD389F}"/>
              </a:ext>
            </a:extLst>
          </p:cNvPr>
          <p:cNvSpPr/>
          <p:nvPr userDrawn="1"/>
        </p:nvSpPr>
        <p:spPr>
          <a:xfrm>
            <a:off x="-3388" y="1135753"/>
            <a:ext cx="323428" cy="513707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9FD90A25-2C5D-4D2D-A0DF-82870357C2F0}"/>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B0AEAC-D6CB-450F-AAE3-A0B0C355B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182" y="1135753"/>
            <a:ext cx="1208296" cy="5137070"/>
          </a:xfrm>
          <a:prstGeom prst="rect">
            <a:avLst/>
          </a:prstGeom>
        </p:spPr>
      </p:pic>
      <p:sp>
        <p:nvSpPr>
          <p:cNvPr id="9" name="Rectangle 8">
            <a:extLst>
              <a:ext uri="{FF2B5EF4-FFF2-40B4-BE49-F238E27FC236}">
                <a16:creationId xmlns:a16="http://schemas.microsoft.com/office/drawing/2014/main" id="{6FF9546E-BBC5-49FD-BE06-27ABA4326D60}"/>
              </a:ext>
            </a:extLst>
          </p:cNvPr>
          <p:cNvSpPr/>
          <p:nvPr userDrawn="1"/>
        </p:nvSpPr>
        <p:spPr>
          <a:xfrm>
            <a:off x="11979053" y="1133057"/>
            <a:ext cx="228198" cy="513707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F9750BE-72E7-4DD3-A3C1-FD3CD066642C}"/>
              </a:ext>
            </a:extLst>
          </p:cNvPr>
          <p:cNvSpPr/>
          <p:nvPr userDrawn="1"/>
        </p:nvSpPr>
        <p:spPr>
          <a:xfrm>
            <a:off x="5478061" y="1133055"/>
            <a:ext cx="250502" cy="513707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9802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quence With Tex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6CC4-6411-43E1-93B4-8A5BA889D674}"/>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D443687C-07B7-45EE-B00A-D45EF872CA9E}"/>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885AA9DB-CDAA-44A6-8B2C-AA139D47AB8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2" name="Rectangle 11">
            <a:extLst>
              <a:ext uri="{FF2B5EF4-FFF2-40B4-BE49-F238E27FC236}">
                <a16:creationId xmlns:a16="http://schemas.microsoft.com/office/drawing/2014/main" id="{B259470E-28BC-42CD-B3BC-C1121199C8AF}"/>
              </a:ext>
            </a:extLst>
          </p:cNvPr>
          <p:cNvSpPr/>
          <p:nvPr userDrawn="1"/>
        </p:nvSpPr>
        <p:spPr>
          <a:xfrm>
            <a:off x="-3388" y="1135753"/>
            <a:ext cx="323428"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6">
            <a:extLst>
              <a:ext uri="{FF2B5EF4-FFF2-40B4-BE49-F238E27FC236}">
                <a16:creationId xmlns:a16="http://schemas.microsoft.com/office/drawing/2014/main" id="{72D19543-36F7-49CF-A2AC-78E22B3AD8DD}"/>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BF31609C-A4A0-439F-B2B0-DC52E7B33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4"/>
            <a:ext cx="1293566" cy="5137074"/>
          </a:xfrm>
          <a:prstGeom prst="rect">
            <a:avLst/>
          </a:prstGeom>
        </p:spPr>
      </p:pic>
      <p:sp>
        <p:nvSpPr>
          <p:cNvPr id="16" name="Rectangle 15">
            <a:extLst>
              <a:ext uri="{FF2B5EF4-FFF2-40B4-BE49-F238E27FC236}">
                <a16:creationId xmlns:a16="http://schemas.microsoft.com/office/drawing/2014/main" id="{9C190A57-2499-4646-8A4D-3B32878DE964}"/>
              </a:ext>
            </a:extLst>
          </p:cNvPr>
          <p:cNvSpPr/>
          <p:nvPr userDrawn="1"/>
        </p:nvSpPr>
        <p:spPr>
          <a:xfrm>
            <a:off x="11979053" y="1133056"/>
            <a:ext cx="228198" cy="513707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ACDB13-308D-4082-94EA-272040BC1EBC}"/>
              </a:ext>
            </a:extLst>
          </p:cNvPr>
          <p:cNvSpPr/>
          <p:nvPr userDrawn="1"/>
        </p:nvSpPr>
        <p:spPr>
          <a:xfrm>
            <a:off x="5468917" y="1133056"/>
            <a:ext cx="250502" cy="5139772"/>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419ADD3-46B5-4A28-A85A-7B7176D9F60D}"/>
              </a:ext>
            </a:extLst>
          </p:cNvPr>
          <p:cNvSpPr/>
          <p:nvPr userDrawn="1"/>
        </p:nvSpPr>
        <p:spPr>
          <a:xfrm>
            <a:off x="6910334" y="1133057"/>
            <a:ext cx="5072552" cy="51397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630055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quence With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9470-6502-4E8B-AA42-FB92529FA028}"/>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EC8403A5-8B2E-4E43-9F93-203C4AA058B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4763593-A142-4693-A971-8201274E840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B59CC6A8-A58E-4DD2-8682-61947598DF5C}"/>
              </a:ext>
            </a:extLst>
          </p:cNvPr>
          <p:cNvSpPr/>
          <p:nvPr userDrawn="1"/>
        </p:nvSpPr>
        <p:spPr>
          <a:xfrm>
            <a:off x="-3388" y="1135752"/>
            <a:ext cx="323428" cy="513706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67C6A5A3-944A-4740-AE2F-EB56BD7FC2EB}"/>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0AC53FA-BC2E-4EF1-80DC-237C563D3F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3"/>
            <a:ext cx="1275811" cy="5137063"/>
          </a:xfrm>
          <a:prstGeom prst="rect">
            <a:avLst/>
          </a:prstGeom>
        </p:spPr>
      </p:pic>
      <p:sp>
        <p:nvSpPr>
          <p:cNvPr id="9" name="Rectangle 8">
            <a:extLst>
              <a:ext uri="{FF2B5EF4-FFF2-40B4-BE49-F238E27FC236}">
                <a16:creationId xmlns:a16="http://schemas.microsoft.com/office/drawing/2014/main" id="{57EAE79E-972B-4F22-B4DE-6E83BF2B0497}"/>
              </a:ext>
            </a:extLst>
          </p:cNvPr>
          <p:cNvSpPr/>
          <p:nvPr userDrawn="1"/>
        </p:nvSpPr>
        <p:spPr>
          <a:xfrm>
            <a:off x="11979053" y="1133056"/>
            <a:ext cx="228198" cy="513976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A18F75-01BD-47B5-9DC0-7446275983BD}"/>
              </a:ext>
            </a:extLst>
          </p:cNvPr>
          <p:cNvSpPr/>
          <p:nvPr userDrawn="1"/>
        </p:nvSpPr>
        <p:spPr>
          <a:xfrm>
            <a:off x="5468917" y="1133055"/>
            <a:ext cx="250502" cy="5137063"/>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A311B6B-D73A-4D8C-AE59-8605DD380536}"/>
              </a:ext>
            </a:extLst>
          </p:cNvPr>
          <p:cNvSpPr/>
          <p:nvPr userDrawn="1"/>
        </p:nvSpPr>
        <p:spPr>
          <a:xfrm>
            <a:off x="6910334" y="1133058"/>
            <a:ext cx="5072552" cy="51397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4058090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elcome Blue">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15" name="Group 14">
            <a:extLst>
              <a:ext uri="{FF2B5EF4-FFF2-40B4-BE49-F238E27FC236}">
                <a16:creationId xmlns:a16="http://schemas.microsoft.com/office/drawing/2014/main" id="{55256B78-980D-4477-916F-C18EA383A170}"/>
              </a:ext>
            </a:extLst>
          </p:cNvPr>
          <p:cNvGrpSpPr/>
          <p:nvPr userDrawn="1"/>
        </p:nvGrpSpPr>
        <p:grpSpPr>
          <a:xfrm>
            <a:off x="9059248" y="1134441"/>
            <a:ext cx="3128407" cy="5102887"/>
            <a:chOff x="9059248" y="1134441"/>
            <a:chExt cx="3128407" cy="5102887"/>
          </a:xfrm>
        </p:grpSpPr>
        <p:pic>
          <p:nvPicPr>
            <p:cNvPr id="16" name="Picture 15">
              <a:extLst>
                <a:ext uri="{FF2B5EF4-FFF2-40B4-BE49-F238E27FC236}">
                  <a16:creationId xmlns:a16="http://schemas.microsoft.com/office/drawing/2014/main" id="{6896EF4A-4375-4507-9786-62D2CA2A57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3281" y="1142132"/>
              <a:ext cx="2486315" cy="5095195"/>
            </a:xfrm>
            <a:prstGeom prst="rect">
              <a:avLst/>
            </a:prstGeom>
          </p:spPr>
        </p:pic>
        <p:sp>
          <p:nvSpPr>
            <p:cNvPr id="17" name="Rectangle 16">
              <a:extLst>
                <a:ext uri="{FF2B5EF4-FFF2-40B4-BE49-F238E27FC236}">
                  <a16:creationId xmlns:a16="http://schemas.microsoft.com/office/drawing/2014/main" id="{4E7E7A7B-5F02-451F-9031-9268A740DDD0}"/>
                </a:ext>
              </a:extLst>
            </p:cNvPr>
            <p:cNvSpPr/>
            <p:nvPr userDrawn="1"/>
          </p:nvSpPr>
          <p:spPr>
            <a:xfrm>
              <a:off x="11719596" y="1134441"/>
              <a:ext cx="468059" cy="510288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70F7952-1B28-4A3B-82C4-5E0D25C8E31B}"/>
                </a:ext>
              </a:extLst>
            </p:cNvPr>
            <p:cNvSpPr/>
            <p:nvPr userDrawn="1"/>
          </p:nvSpPr>
          <p:spPr>
            <a:xfrm>
              <a:off x="9059248" y="1142132"/>
              <a:ext cx="178177" cy="5095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AF53E223-A54C-4A23-9AB8-BC8CC99A50CA}"/>
              </a:ext>
            </a:extLst>
          </p:cNvPr>
          <p:cNvSpPr txBox="1"/>
          <p:nvPr userDrawn="1"/>
        </p:nvSpPr>
        <p:spPr>
          <a:xfrm>
            <a:off x="1259554" y="1452032"/>
            <a:ext cx="7324471" cy="2800767"/>
          </a:xfrm>
          <a:prstGeom prst="rect">
            <a:avLst/>
          </a:prstGeom>
          <a:noFill/>
        </p:spPr>
        <p:txBody>
          <a:bodyPr wrap="square" rtlCol="0">
            <a:spAutoFit/>
          </a:bodyPr>
          <a:lstStyle/>
          <a:p>
            <a:pPr marL="0" indent="0">
              <a:buNone/>
            </a:pPr>
            <a:r>
              <a:rPr lang="en-AU" sz="2200" b="1" dirty="0">
                <a:solidFill>
                  <a:schemeClr val="accent1"/>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1"/>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800" b="0" dirty="0">
              <a:latin typeface="+mn-lt"/>
            </a:endParaRPr>
          </a:p>
        </p:txBody>
      </p:sp>
      <p:pic>
        <p:nvPicPr>
          <p:cNvPr id="21" name="Picture 20">
            <a:extLst>
              <a:ext uri="{FF2B5EF4-FFF2-40B4-BE49-F238E27FC236}">
                <a16:creationId xmlns:a16="http://schemas.microsoft.com/office/drawing/2014/main" id="{7EEC5E88-C8C8-4AB8-96E2-0DF7FD083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442" y="1124375"/>
            <a:ext cx="781674" cy="5120640"/>
          </a:xfrm>
          <a:prstGeom prst="rect">
            <a:avLst/>
          </a:prstGeom>
        </p:spPr>
      </p:pic>
      <p:sp>
        <p:nvSpPr>
          <p:cNvPr id="22" name="Rectangle 21">
            <a:extLst>
              <a:ext uri="{FF2B5EF4-FFF2-40B4-BE49-F238E27FC236}">
                <a16:creationId xmlns:a16="http://schemas.microsoft.com/office/drawing/2014/main" id="{DC0439B0-81A4-4695-99C6-6C5C7BC6B38D}"/>
              </a:ext>
            </a:extLst>
          </p:cNvPr>
          <p:cNvSpPr/>
          <p:nvPr userDrawn="1"/>
        </p:nvSpPr>
        <p:spPr>
          <a:xfrm>
            <a:off x="914746" y="1124375"/>
            <a:ext cx="178177" cy="5120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50040E-A4F4-4722-92FB-C68F977114E5}"/>
              </a:ext>
            </a:extLst>
          </p:cNvPr>
          <p:cNvSpPr/>
          <p:nvPr userDrawn="1"/>
        </p:nvSpPr>
        <p:spPr>
          <a:xfrm>
            <a:off x="0" y="1124375"/>
            <a:ext cx="235199" cy="5120641"/>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2A704ABE-CE07-4B68-A8CE-A6EFD9168B50}"/>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350020059"/>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elcome Pur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390296-4978-4C51-9563-F6DE82FA723B}"/>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D9C0532B-3F35-4095-8EB7-A7E0E1D7C14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8328CCC5-4B3E-4546-85F6-1D83A7C8B7CB}"/>
              </a:ext>
            </a:extLst>
          </p:cNvPr>
          <p:cNvSpPr txBox="1"/>
          <p:nvPr userDrawn="1"/>
        </p:nvSpPr>
        <p:spPr>
          <a:xfrm>
            <a:off x="1259554" y="1452032"/>
            <a:ext cx="7324471" cy="3077766"/>
          </a:xfrm>
          <a:prstGeom prst="rect">
            <a:avLst/>
          </a:prstGeom>
          <a:noFill/>
        </p:spPr>
        <p:txBody>
          <a:bodyPr wrap="square" rtlCol="0">
            <a:spAutoFit/>
          </a:bodyPr>
          <a:lstStyle/>
          <a:p>
            <a:pPr marL="0" indent="0">
              <a:buNone/>
            </a:pPr>
            <a:r>
              <a:rPr lang="en-AU" sz="2200" b="1" dirty="0">
                <a:solidFill>
                  <a:schemeClr val="accent2"/>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2"/>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2FE3338D-D22C-454C-A200-C006BED2B29F}"/>
              </a:ext>
            </a:extLst>
          </p:cNvPr>
          <p:cNvGrpSpPr/>
          <p:nvPr userDrawn="1"/>
        </p:nvGrpSpPr>
        <p:grpSpPr>
          <a:xfrm>
            <a:off x="9059248" y="1142131"/>
            <a:ext cx="3128407" cy="5095197"/>
            <a:chOff x="9059248" y="1142131"/>
            <a:chExt cx="3128407" cy="5095197"/>
          </a:xfrm>
        </p:grpSpPr>
        <p:pic>
          <p:nvPicPr>
            <p:cNvPr id="7" name="Picture 6">
              <a:extLst>
                <a:ext uri="{FF2B5EF4-FFF2-40B4-BE49-F238E27FC236}">
                  <a16:creationId xmlns:a16="http://schemas.microsoft.com/office/drawing/2014/main" id="{ACA0B26E-2320-43E6-90CD-9F72BEEA11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9640" y="1142132"/>
              <a:ext cx="2486315" cy="5095195"/>
            </a:xfrm>
            <a:prstGeom prst="rect">
              <a:avLst/>
            </a:prstGeom>
          </p:spPr>
        </p:pic>
        <p:sp>
          <p:nvSpPr>
            <p:cNvPr id="8" name="Rectangle 7">
              <a:extLst>
                <a:ext uri="{FF2B5EF4-FFF2-40B4-BE49-F238E27FC236}">
                  <a16:creationId xmlns:a16="http://schemas.microsoft.com/office/drawing/2014/main" id="{5C4FBA3C-BC9F-40DA-B13B-2DEC23DC6E44}"/>
                </a:ext>
              </a:extLst>
            </p:cNvPr>
            <p:cNvSpPr/>
            <p:nvPr userDrawn="1"/>
          </p:nvSpPr>
          <p:spPr>
            <a:xfrm>
              <a:off x="11719596" y="1142131"/>
              <a:ext cx="468059" cy="509519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91B4ED1-C8A2-4893-AFFB-45E26BF99663}"/>
                </a:ext>
              </a:extLst>
            </p:cNvPr>
            <p:cNvSpPr/>
            <p:nvPr userDrawn="1"/>
          </p:nvSpPr>
          <p:spPr>
            <a:xfrm>
              <a:off x="9059248" y="1142132"/>
              <a:ext cx="178177" cy="5095196"/>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0" name="Group 9">
            <a:extLst>
              <a:ext uri="{FF2B5EF4-FFF2-40B4-BE49-F238E27FC236}">
                <a16:creationId xmlns:a16="http://schemas.microsoft.com/office/drawing/2014/main" id="{EB4A7EE7-AC6B-44CB-B825-81779BC965E1}"/>
              </a:ext>
            </a:extLst>
          </p:cNvPr>
          <p:cNvGrpSpPr/>
          <p:nvPr userDrawn="1"/>
        </p:nvGrpSpPr>
        <p:grpSpPr>
          <a:xfrm>
            <a:off x="0" y="1124375"/>
            <a:ext cx="1092923" cy="5120641"/>
            <a:chOff x="0" y="1124375"/>
            <a:chExt cx="1092923" cy="5120641"/>
          </a:xfrm>
        </p:grpSpPr>
        <p:sp>
          <p:nvSpPr>
            <p:cNvPr id="11" name="Rectangle 10">
              <a:extLst>
                <a:ext uri="{FF2B5EF4-FFF2-40B4-BE49-F238E27FC236}">
                  <a16:creationId xmlns:a16="http://schemas.microsoft.com/office/drawing/2014/main" id="{0D51B469-F815-47D5-B699-DE631C97A280}"/>
                </a:ext>
              </a:extLst>
            </p:cNvPr>
            <p:cNvSpPr/>
            <p:nvPr userDrawn="1"/>
          </p:nvSpPr>
          <p:spPr>
            <a:xfrm>
              <a:off x="0" y="1124375"/>
              <a:ext cx="235199" cy="5120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E62D202-5426-476D-974C-1BC5F18573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199" y="1124375"/>
              <a:ext cx="699186" cy="5120641"/>
            </a:xfrm>
            <a:prstGeom prst="rect">
              <a:avLst/>
            </a:prstGeom>
          </p:spPr>
        </p:pic>
        <p:sp>
          <p:nvSpPr>
            <p:cNvPr id="13" name="Rectangle 12">
              <a:extLst>
                <a:ext uri="{FF2B5EF4-FFF2-40B4-BE49-F238E27FC236}">
                  <a16:creationId xmlns:a16="http://schemas.microsoft.com/office/drawing/2014/main" id="{9D1841D1-7D0A-4AEA-A27B-1110C6E603E7}"/>
                </a:ext>
              </a:extLst>
            </p:cNvPr>
            <p:cNvSpPr/>
            <p:nvPr userDrawn="1"/>
          </p:nvSpPr>
          <p:spPr>
            <a:xfrm>
              <a:off x="914746" y="1124375"/>
              <a:ext cx="178177" cy="5120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123AA075-E02D-4D05-AB63-E82F90456242}"/>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13582007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elcome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CBD473-64D5-4585-947A-CAEE0F946CF4}"/>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1CCEEF82-96F1-452E-A447-C3B8B50E1CF0}"/>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2E374A0C-8D4A-4571-810A-D73732F67A07}"/>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3"/>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3"/>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F7BFE069-B278-4455-A5BE-2A1A3C62BF64}"/>
              </a:ext>
            </a:extLst>
          </p:cNvPr>
          <p:cNvGrpSpPr/>
          <p:nvPr userDrawn="1"/>
        </p:nvGrpSpPr>
        <p:grpSpPr>
          <a:xfrm>
            <a:off x="9068392" y="1142131"/>
            <a:ext cx="3119263" cy="5095197"/>
            <a:chOff x="9068392" y="1142131"/>
            <a:chExt cx="3119263" cy="5095197"/>
          </a:xfrm>
        </p:grpSpPr>
        <p:pic>
          <p:nvPicPr>
            <p:cNvPr id="7" name="Picture 6">
              <a:extLst>
                <a:ext uri="{FF2B5EF4-FFF2-40B4-BE49-F238E27FC236}">
                  <a16:creationId xmlns:a16="http://schemas.microsoft.com/office/drawing/2014/main" id="{5D9673BE-5E9A-458A-B507-A7240FAA06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0364" y="1142132"/>
              <a:ext cx="2486315" cy="5095196"/>
            </a:xfrm>
            <a:prstGeom prst="rect">
              <a:avLst/>
            </a:prstGeom>
          </p:spPr>
        </p:pic>
        <p:sp>
          <p:nvSpPr>
            <p:cNvPr id="8" name="Rectangle 7">
              <a:extLst>
                <a:ext uri="{FF2B5EF4-FFF2-40B4-BE49-F238E27FC236}">
                  <a16:creationId xmlns:a16="http://schemas.microsoft.com/office/drawing/2014/main" id="{7C296195-F007-46C4-9BF8-10A395305E37}"/>
                </a:ext>
              </a:extLst>
            </p:cNvPr>
            <p:cNvSpPr/>
            <p:nvPr userDrawn="1"/>
          </p:nvSpPr>
          <p:spPr>
            <a:xfrm>
              <a:off x="11719596" y="1142131"/>
              <a:ext cx="468059" cy="5095196"/>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6C7E26F-8770-483D-9630-37B81E606C6E}"/>
                </a:ext>
              </a:extLst>
            </p:cNvPr>
            <p:cNvSpPr/>
            <p:nvPr userDrawn="1"/>
          </p:nvSpPr>
          <p:spPr>
            <a:xfrm>
              <a:off x="9068392" y="1142132"/>
              <a:ext cx="178177" cy="50951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C37594C5-F0D8-46EA-9136-BE26BC5BBCA1}"/>
              </a:ext>
            </a:extLst>
          </p:cNvPr>
          <p:cNvGrpSpPr/>
          <p:nvPr userDrawn="1"/>
        </p:nvGrpSpPr>
        <p:grpSpPr>
          <a:xfrm>
            <a:off x="0" y="1124375"/>
            <a:ext cx="1092923" cy="5120641"/>
            <a:chOff x="0" y="1124375"/>
            <a:chExt cx="1092923" cy="5120641"/>
          </a:xfrm>
        </p:grpSpPr>
        <p:pic>
          <p:nvPicPr>
            <p:cNvPr id="12" name="Picture 11">
              <a:extLst>
                <a:ext uri="{FF2B5EF4-FFF2-40B4-BE49-F238E27FC236}">
                  <a16:creationId xmlns:a16="http://schemas.microsoft.com/office/drawing/2014/main" id="{33D2BEA7-0B4D-4C05-8E5D-965AB1F19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719" y="1124375"/>
              <a:ext cx="707088" cy="5120640"/>
            </a:xfrm>
            <a:prstGeom prst="rect">
              <a:avLst/>
            </a:prstGeom>
          </p:spPr>
        </p:pic>
        <p:sp>
          <p:nvSpPr>
            <p:cNvPr id="13" name="Rectangle 12">
              <a:extLst>
                <a:ext uri="{FF2B5EF4-FFF2-40B4-BE49-F238E27FC236}">
                  <a16:creationId xmlns:a16="http://schemas.microsoft.com/office/drawing/2014/main" id="{3D74BF4D-1FDC-4EAB-8E5C-557AB0C65A74}"/>
                </a:ext>
              </a:extLst>
            </p:cNvPr>
            <p:cNvSpPr/>
            <p:nvPr userDrawn="1"/>
          </p:nvSpPr>
          <p:spPr>
            <a:xfrm>
              <a:off x="914746" y="1124375"/>
              <a:ext cx="178177" cy="5120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B7BB11B-6138-4887-BA73-FF84C34B9E62}"/>
                </a:ext>
              </a:extLst>
            </p:cNvPr>
            <p:cNvSpPr/>
            <p:nvPr userDrawn="1"/>
          </p:nvSpPr>
          <p:spPr>
            <a:xfrm>
              <a:off x="0" y="1124375"/>
              <a:ext cx="235199" cy="5120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A1537355-B49A-453D-9C85-847AE53BA975}"/>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25692464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elcome Yellow">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68E157-88B7-4AAD-A891-27277CF9C3D8}"/>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ACC420EA-22DA-45E9-BB28-B33157A3E942}"/>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0B4863CD-19E6-42EA-B675-B2B9565E2DA9}"/>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4"/>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4"/>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EB50EA94-1A74-45E5-852A-8143BC0C1CB3}"/>
              </a:ext>
            </a:extLst>
          </p:cNvPr>
          <p:cNvGrpSpPr/>
          <p:nvPr userDrawn="1"/>
        </p:nvGrpSpPr>
        <p:grpSpPr>
          <a:xfrm>
            <a:off x="9059248" y="1136662"/>
            <a:ext cx="3128407" cy="5100666"/>
            <a:chOff x="9059248" y="1136662"/>
            <a:chExt cx="3128407" cy="5100666"/>
          </a:xfrm>
        </p:grpSpPr>
        <p:sp>
          <p:nvSpPr>
            <p:cNvPr id="7" name="Rectangle 6">
              <a:extLst>
                <a:ext uri="{FF2B5EF4-FFF2-40B4-BE49-F238E27FC236}">
                  <a16:creationId xmlns:a16="http://schemas.microsoft.com/office/drawing/2014/main" id="{5E52C98D-ECE5-4E17-A601-055712F3DC82}"/>
                </a:ext>
              </a:extLst>
            </p:cNvPr>
            <p:cNvSpPr/>
            <p:nvPr userDrawn="1"/>
          </p:nvSpPr>
          <p:spPr>
            <a:xfrm>
              <a:off x="11719596" y="1137133"/>
              <a:ext cx="468059" cy="5100194"/>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D55178-DEFC-49F4-868F-64539CB1B3FB}"/>
                </a:ext>
              </a:extLst>
            </p:cNvPr>
            <p:cNvSpPr/>
            <p:nvPr userDrawn="1"/>
          </p:nvSpPr>
          <p:spPr>
            <a:xfrm>
              <a:off x="9059248" y="1136662"/>
              <a:ext cx="178177" cy="51006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CFBC6CF-E7E4-47D4-B800-2C3D34555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8524" y="1136662"/>
              <a:ext cx="2481072" cy="5095196"/>
            </a:xfrm>
            <a:prstGeom prst="rect">
              <a:avLst/>
            </a:prstGeom>
          </p:spPr>
        </p:pic>
      </p:grpSp>
      <p:grpSp>
        <p:nvGrpSpPr>
          <p:cNvPr id="11" name="Group 10">
            <a:extLst>
              <a:ext uri="{FF2B5EF4-FFF2-40B4-BE49-F238E27FC236}">
                <a16:creationId xmlns:a16="http://schemas.microsoft.com/office/drawing/2014/main" id="{BF624785-CFFC-4F3B-B653-3DB1CA8ED173}"/>
              </a:ext>
            </a:extLst>
          </p:cNvPr>
          <p:cNvGrpSpPr/>
          <p:nvPr userDrawn="1"/>
        </p:nvGrpSpPr>
        <p:grpSpPr>
          <a:xfrm>
            <a:off x="0" y="1124375"/>
            <a:ext cx="1092923" cy="5120641"/>
            <a:chOff x="0" y="1124375"/>
            <a:chExt cx="1092923" cy="5120641"/>
          </a:xfrm>
        </p:grpSpPr>
        <p:pic>
          <p:nvPicPr>
            <p:cNvPr id="12" name="Picture 11">
              <a:extLst>
                <a:ext uri="{FF2B5EF4-FFF2-40B4-BE49-F238E27FC236}">
                  <a16:creationId xmlns:a16="http://schemas.microsoft.com/office/drawing/2014/main" id="{65A65F8B-C1EB-4923-A45C-C0E78ABF1F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793" y="1124375"/>
              <a:ext cx="781674" cy="5120640"/>
            </a:xfrm>
            <a:prstGeom prst="rect">
              <a:avLst/>
            </a:prstGeom>
          </p:spPr>
        </p:pic>
        <p:sp>
          <p:nvSpPr>
            <p:cNvPr id="13" name="Rectangle 12">
              <a:extLst>
                <a:ext uri="{FF2B5EF4-FFF2-40B4-BE49-F238E27FC236}">
                  <a16:creationId xmlns:a16="http://schemas.microsoft.com/office/drawing/2014/main" id="{3A58F8F3-0D46-40E5-8F15-5F653C2FC106}"/>
                </a:ext>
              </a:extLst>
            </p:cNvPr>
            <p:cNvSpPr/>
            <p:nvPr userDrawn="1"/>
          </p:nvSpPr>
          <p:spPr>
            <a:xfrm>
              <a:off x="914746" y="1124375"/>
              <a:ext cx="178177" cy="5120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344105-A525-4629-BEC9-12FC1110EE4B}"/>
                </a:ext>
              </a:extLst>
            </p:cNvPr>
            <p:cNvSpPr/>
            <p:nvPr userDrawn="1"/>
          </p:nvSpPr>
          <p:spPr>
            <a:xfrm>
              <a:off x="0" y="1124375"/>
              <a:ext cx="235199" cy="5120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39EB30F4-7D33-46D2-BA83-6A6DFFE7B246}"/>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92843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elcome G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68E17C-9447-4212-9F88-676F014A9EEB}"/>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EFB0CC2-A075-49BF-82B4-8359CA43733E}"/>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5" name="Group 4">
            <a:extLst>
              <a:ext uri="{FF2B5EF4-FFF2-40B4-BE49-F238E27FC236}">
                <a16:creationId xmlns:a16="http://schemas.microsoft.com/office/drawing/2014/main" id="{25B2AEDA-A990-4555-8B79-13AAC1638A1C}"/>
              </a:ext>
            </a:extLst>
          </p:cNvPr>
          <p:cNvGrpSpPr/>
          <p:nvPr userDrawn="1"/>
        </p:nvGrpSpPr>
        <p:grpSpPr>
          <a:xfrm>
            <a:off x="0" y="1124375"/>
            <a:ext cx="1092923" cy="5120641"/>
            <a:chOff x="0" y="1124375"/>
            <a:chExt cx="1092923" cy="5120641"/>
          </a:xfrm>
        </p:grpSpPr>
        <p:sp>
          <p:nvSpPr>
            <p:cNvPr id="6" name="Rectangle 5">
              <a:extLst>
                <a:ext uri="{FF2B5EF4-FFF2-40B4-BE49-F238E27FC236}">
                  <a16:creationId xmlns:a16="http://schemas.microsoft.com/office/drawing/2014/main" id="{4576146F-6703-465C-8897-A080895D41AA}"/>
                </a:ext>
              </a:extLst>
            </p:cNvPr>
            <p:cNvSpPr/>
            <p:nvPr userDrawn="1"/>
          </p:nvSpPr>
          <p:spPr>
            <a:xfrm>
              <a:off x="0" y="1124375"/>
              <a:ext cx="235199" cy="5120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7345C6D-7A0A-4156-92D1-26FA4BBB1D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99" y="1124375"/>
              <a:ext cx="703428" cy="5120641"/>
            </a:xfrm>
            <a:prstGeom prst="rect">
              <a:avLst/>
            </a:prstGeom>
          </p:spPr>
        </p:pic>
        <p:sp>
          <p:nvSpPr>
            <p:cNvPr id="8" name="Rectangle 7">
              <a:extLst>
                <a:ext uri="{FF2B5EF4-FFF2-40B4-BE49-F238E27FC236}">
                  <a16:creationId xmlns:a16="http://schemas.microsoft.com/office/drawing/2014/main" id="{AD3AEC7D-C6B2-427E-9032-B10EFDF1E2AD}"/>
                </a:ext>
              </a:extLst>
            </p:cNvPr>
            <p:cNvSpPr/>
            <p:nvPr userDrawn="1"/>
          </p:nvSpPr>
          <p:spPr>
            <a:xfrm>
              <a:off x="914746" y="1124375"/>
              <a:ext cx="178177" cy="5120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02BE8B6-6432-4AEE-B12A-BE60A72415E3}"/>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5"/>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5"/>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10" name="Group 9">
            <a:extLst>
              <a:ext uri="{FF2B5EF4-FFF2-40B4-BE49-F238E27FC236}">
                <a16:creationId xmlns:a16="http://schemas.microsoft.com/office/drawing/2014/main" id="{3C66311D-BF96-41CD-926C-19BADDE5934C}"/>
              </a:ext>
            </a:extLst>
          </p:cNvPr>
          <p:cNvGrpSpPr/>
          <p:nvPr userDrawn="1"/>
        </p:nvGrpSpPr>
        <p:grpSpPr>
          <a:xfrm>
            <a:off x="9059248" y="1141463"/>
            <a:ext cx="3128407" cy="5095865"/>
            <a:chOff x="9059248" y="1141463"/>
            <a:chExt cx="3128407" cy="5095865"/>
          </a:xfrm>
        </p:grpSpPr>
        <p:sp>
          <p:nvSpPr>
            <p:cNvPr id="11" name="Rectangle 10">
              <a:extLst>
                <a:ext uri="{FF2B5EF4-FFF2-40B4-BE49-F238E27FC236}">
                  <a16:creationId xmlns:a16="http://schemas.microsoft.com/office/drawing/2014/main" id="{AFD39017-63A6-4DEB-B088-1CD32DAC0979}"/>
                </a:ext>
              </a:extLst>
            </p:cNvPr>
            <p:cNvSpPr/>
            <p:nvPr userDrawn="1"/>
          </p:nvSpPr>
          <p:spPr>
            <a:xfrm>
              <a:off x="11719596" y="1141463"/>
              <a:ext cx="468059" cy="5095864"/>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98ED3F0-752E-49A9-A514-40B951D52832}"/>
                </a:ext>
              </a:extLst>
            </p:cNvPr>
            <p:cNvSpPr/>
            <p:nvPr userDrawn="1"/>
          </p:nvSpPr>
          <p:spPr>
            <a:xfrm>
              <a:off x="9059248" y="1142132"/>
              <a:ext cx="178177" cy="5095196"/>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9787CC1-760D-4B96-B04E-A00CCC19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7424" y="1141463"/>
              <a:ext cx="2482171" cy="5095196"/>
            </a:xfrm>
            <a:prstGeom prst="rect">
              <a:avLst/>
            </a:prstGeom>
          </p:spPr>
        </p:pic>
      </p:grpSp>
      <p:sp>
        <p:nvSpPr>
          <p:cNvPr id="15" name="Title 1">
            <a:extLst>
              <a:ext uri="{FF2B5EF4-FFF2-40B4-BE49-F238E27FC236}">
                <a16:creationId xmlns:a16="http://schemas.microsoft.com/office/drawing/2014/main" id="{02C49220-2985-4165-8E62-3AAF024BE8C4}"/>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3744203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Red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8A5FE3-041D-4DF1-B3E5-F60473968D3C}"/>
              </a:ext>
            </a:extLst>
          </p:cNvPr>
          <p:cNvGrpSpPr/>
          <p:nvPr userDrawn="1"/>
        </p:nvGrpSpPr>
        <p:grpSpPr>
          <a:xfrm>
            <a:off x="933" y="0"/>
            <a:ext cx="12187892" cy="6858000"/>
            <a:chOff x="933" y="0"/>
            <a:chExt cx="12187892" cy="6858000"/>
          </a:xfrm>
        </p:grpSpPr>
        <p:pic>
          <p:nvPicPr>
            <p:cNvPr id="4" name="Picture 3">
              <a:extLst>
                <a:ext uri="{FF2B5EF4-FFF2-40B4-BE49-F238E27FC236}">
                  <a16:creationId xmlns:a16="http://schemas.microsoft.com/office/drawing/2014/main" id="{CEDCEBB1-A3AA-4CA0-9BA6-56BB5D5F67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7"/>
              <a:ext cx="8873910" cy="6857943"/>
            </a:xfrm>
            <a:prstGeom prst="rect">
              <a:avLst/>
            </a:prstGeom>
          </p:spPr>
        </p:pic>
        <p:sp>
          <p:nvSpPr>
            <p:cNvPr id="5" name="Rectangle 4">
              <a:extLst>
                <a:ext uri="{FF2B5EF4-FFF2-40B4-BE49-F238E27FC236}">
                  <a16:creationId xmlns:a16="http://schemas.microsoft.com/office/drawing/2014/main" id="{62177EF2-5F7A-4B2E-94B0-CC9D5F19230B}"/>
                </a:ext>
              </a:extLst>
            </p:cNvPr>
            <p:cNvSpPr/>
            <p:nvPr userDrawn="1"/>
          </p:nvSpPr>
          <p:spPr>
            <a:xfrm>
              <a:off x="8869680" y="0"/>
              <a:ext cx="306324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71A9399C-8515-47D8-BEDD-574E57E61CA5}"/>
                </a:ext>
              </a:extLst>
            </p:cNvPr>
            <p:cNvSpPr/>
            <p:nvPr userDrawn="1"/>
          </p:nvSpPr>
          <p:spPr>
            <a:xfrm>
              <a:off x="11887073" y="0"/>
              <a:ext cx="301752" cy="68580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C8D1B57D-1C69-46B6-890A-AA019A190A99}"/>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8BEEFC3-DF49-43BC-9F9B-9ABACC205F9E}"/>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5912435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ur Values">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3984A-A30F-4AC8-A4AF-450DA24E6A66}"/>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9D85E86F-470D-4E16-8A8C-694BA014364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F62D1D5D-5BDB-4F59-9651-278F9A3568E0}"/>
              </a:ext>
            </a:extLst>
          </p:cNvPr>
          <p:cNvSpPr txBox="1"/>
          <p:nvPr userDrawn="1"/>
        </p:nvSpPr>
        <p:spPr>
          <a:xfrm>
            <a:off x="390618" y="566191"/>
            <a:ext cx="11191974"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Our Values</a:t>
            </a:r>
            <a:endParaRPr lang="en-AU" sz="2800" b="1" dirty="0">
              <a:solidFill>
                <a:schemeClr val="tx1"/>
              </a:solidFill>
              <a:latin typeface="+mj-lt"/>
              <a:cs typeface="JacobsChronos" panose="020B0604020202020204" pitchFamily="34" charset="0"/>
            </a:endParaRPr>
          </a:p>
        </p:txBody>
      </p:sp>
      <p:pic>
        <p:nvPicPr>
          <p:cNvPr id="6" name="Picture 5">
            <a:extLst>
              <a:ext uri="{FF2B5EF4-FFF2-40B4-BE49-F238E27FC236}">
                <a16:creationId xmlns:a16="http://schemas.microsoft.com/office/drawing/2014/main" id="{48D38E34-909D-464C-ACF0-55FB61DBD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1178857"/>
            <a:ext cx="1920240" cy="5112952"/>
          </a:xfrm>
          <a:prstGeom prst="rect">
            <a:avLst/>
          </a:prstGeom>
        </p:spPr>
      </p:pic>
      <p:sp>
        <p:nvSpPr>
          <p:cNvPr id="7" name="Rectangle 6">
            <a:extLst>
              <a:ext uri="{FF2B5EF4-FFF2-40B4-BE49-F238E27FC236}">
                <a16:creationId xmlns:a16="http://schemas.microsoft.com/office/drawing/2014/main" id="{078699FC-4450-4410-BD3F-403C5BCB31AA}"/>
              </a:ext>
            </a:extLst>
          </p:cNvPr>
          <p:cNvSpPr/>
          <p:nvPr userDrawn="1"/>
        </p:nvSpPr>
        <p:spPr>
          <a:xfrm>
            <a:off x="0" y="1178857"/>
            <a:ext cx="619760" cy="511295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3B49582-011F-49AC-97E2-A0EAE4144D44}"/>
              </a:ext>
            </a:extLst>
          </p:cNvPr>
          <p:cNvSpPr txBox="1"/>
          <p:nvPr userDrawn="1"/>
        </p:nvSpPr>
        <p:spPr>
          <a:xfrm>
            <a:off x="2885439" y="1381760"/>
            <a:ext cx="4545247" cy="2523768"/>
          </a:xfrm>
          <a:prstGeom prst="rect">
            <a:avLst/>
          </a:prstGeom>
          <a:noFill/>
        </p:spPr>
        <p:txBody>
          <a:bodyPr wrap="square" rtlCol="0">
            <a:spAutoFit/>
          </a:bodyPr>
          <a:lstStyle/>
          <a:p>
            <a:r>
              <a:rPr lang="en-AU" sz="2000" b="1" dirty="0">
                <a:solidFill>
                  <a:schemeClr val="tx1"/>
                </a:solidFill>
                <a:latin typeface="+mj-lt"/>
              </a:rPr>
              <a:t>To create a more connected, sustainable world.</a:t>
            </a:r>
          </a:p>
          <a:p>
            <a:endParaRPr lang="en-AU" sz="2000" b="1" dirty="0">
              <a:solidFill>
                <a:schemeClr val="tx1"/>
              </a:solidFill>
              <a:latin typeface="+mj-lt"/>
            </a:endParaRPr>
          </a:p>
          <a:p>
            <a:r>
              <a:rPr lang="en-AU" sz="2000" b="0" dirty="0">
                <a:solidFill>
                  <a:schemeClr val="tx1"/>
                </a:solidFill>
                <a:latin typeface="+mj-lt"/>
              </a:rPr>
              <a:t>We do things right.</a:t>
            </a:r>
          </a:p>
          <a:p>
            <a:r>
              <a:rPr lang="en-AU" sz="2000" b="0" dirty="0">
                <a:solidFill>
                  <a:schemeClr val="tx1"/>
                </a:solidFill>
                <a:latin typeface="+mj-lt"/>
              </a:rPr>
              <a:t>We challenge the accepted.</a:t>
            </a:r>
          </a:p>
          <a:p>
            <a:r>
              <a:rPr lang="en-US" sz="2000" b="0" dirty="0">
                <a:solidFill>
                  <a:schemeClr val="tx1"/>
                </a:solidFill>
                <a:latin typeface="+mj-lt"/>
              </a:rPr>
              <a:t>We aim higher.</a:t>
            </a:r>
          </a:p>
          <a:p>
            <a:r>
              <a:rPr lang="en-US" sz="2000" b="0" dirty="0">
                <a:solidFill>
                  <a:schemeClr val="tx1"/>
                </a:solidFill>
                <a:latin typeface="+mj-lt"/>
              </a:rPr>
              <a:t>We live inclusion.</a:t>
            </a:r>
          </a:p>
          <a:p>
            <a:endParaRPr lang="en-US" b="1" dirty="0">
              <a:solidFill>
                <a:schemeClr val="bg1"/>
              </a:solidFill>
              <a:latin typeface="+mj-lt"/>
            </a:endParaRPr>
          </a:p>
        </p:txBody>
      </p:sp>
      <p:sp>
        <p:nvSpPr>
          <p:cNvPr id="9" name="Rectangle 8">
            <a:extLst>
              <a:ext uri="{FF2B5EF4-FFF2-40B4-BE49-F238E27FC236}">
                <a16:creationId xmlns:a16="http://schemas.microsoft.com/office/drawing/2014/main" id="{AD835B10-B30B-4921-A87F-3E4264685D0F}"/>
              </a:ext>
            </a:extLst>
          </p:cNvPr>
          <p:cNvSpPr/>
          <p:nvPr userDrawn="1"/>
        </p:nvSpPr>
        <p:spPr>
          <a:xfrm>
            <a:off x="11582592" y="1178857"/>
            <a:ext cx="619760" cy="5112952"/>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8D46606-CD93-47D5-B40A-FBCAC4871D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1908" y="1178858"/>
            <a:ext cx="3618709" cy="5112952"/>
          </a:xfrm>
          <a:prstGeom prst="rect">
            <a:avLst/>
          </a:prstGeom>
        </p:spPr>
      </p:pic>
    </p:spTree>
    <p:extLst>
      <p:ext uri="{BB962C8B-B14F-4D97-AF65-F5344CB8AC3E}">
        <p14:creationId xmlns:p14="http://schemas.microsoft.com/office/powerpoint/2010/main" val="2764517706"/>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636A6-71CC-4108-ACDC-5A368F94A79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pic>
        <p:nvPicPr>
          <p:cNvPr id="5" name="Picture 4">
            <a:extLst>
              <a:ext uri="{FF2B5EF4-FFF2-40B4-BE49-F238E27FC236}">
                <a16:creationId xmlns:a16="http://schemas.microsoft.com/office/drawing/2014/main" id="{332E1E51-717D-45FF-A8D1-1EC6875B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441" y="636650"/>
            <a:ext cx="10969943" cy="5584698"/>
          </a:xfrm>
          <a:prstGeom prst="rect">
            <a:avLst/>
          </a:prstGeom>
        </p:spPr>
      </p:pic>
    </p:spTree>
    <p:extLst>
      <p:ext uri="{BB962C8B-B14F-4D97-AF65-F5344CB8AC3E}">
        <p14:creationId xmlns:p14="http://schemas.microsoft.com/office/powerpoint/2010/main" val="19246558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Box 5">
            <a:extLst>
              <a:ext uri="{FF2B5EF4-FFF2-40B4-BE49-F238E27FC236}">
                <a16:creationId xmlns:a16="http://schemas.microsoft.com/office/drawing/2014/main" id="{4EFB9180-BE23-403B-8605-70E8AEF2B275}"/>
              </a:ext>
            </a:extLst>
          </p:cNvPr>
          <p:cNvSpPr txBox="1"/>
          <p:nvPr userDrawn="1"/>
        </p:nvSpPr>
        <p:spPr>
          <a:xfrm>
            <a:off x="310720" y="1295400"/>
            <a:ext cx="11398928"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The material in this presentation has been prepared by Jacobs</a:t>
            </a:r>
            <a:r>
              <a:rPr lang="en-AU" sz="1800" baseline="30000" dirty="0">
                <a:solidFill>
                  <a:schemeClr val="tx1"/>
                </a:solidFill>
                <a:latin typeface="+mj-lt"/>
                <a:cs typeface="JacobsChronos" panose="020B0604020202020204" pitchFamily="34" charset="0"/>
              </a:rPr>
              <a:t>®</a:t>
            </a:r>
            <a:r>
              <a:rPr lang="en-AU" sz="1800" dirty="0">
                <a:solidFill>
                  <a:schemeClr val="tx1"/>
                </a:solidFill>
                <a:latin typeface="+mj-lt"/>
                <a:cs typeface="JacobsChronos" panose="020B0604020202020204" pitchFamily="34" charset="0"/>
              </a:rPr>
              <a:t>.</a:t>
            </a:r>
          </a:p>
          <a:p>
            <a:pPr lvl="0" indent="0">
              <a:lnSpc>
                <a:spcPct val="90000"/>
              </a:lnSpc>
              <a:spcBef>
                <a:spcPts val="1800"/>
              </a:spcBef>
              <a:spcAft>
                <a:spcPts val="0"/>
              </a:spcAft>
            </a:pPr>
            <a:r>
              <a:rPr lang="en-US" sz="1800" kern="1200" dirty="0">
                <a:solidFill>
                  <a:schemeClr val="tx1"/>
                </a:solidFill>
                <a:effectLst/>
                <a:latin typeface="+mn-lt"/>
                <a:ea typeface="+mn-ea"/>
                <a:cs typeface="+mn-cs"/>
              </a:rPr>
              <a:t>©2020 Jacobs Engineering Group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Jacobs is a trademark of </a:t>
            </a:r>
            <a:r>
              <a:rPr lang="en-US" sz="1800" kern="1200" dirty="0">
                <a:solidFill>
                  <a:schemeClr val="tx1"/>
                </a:solidFill>
                <a:effectLst/>
                <a:latin typeface="+mn-lt"/>
                <a:ea typeface="+mn-ea"/>
                <a:cs typeface="+mn-cs"/>
              </a:rPr>
              <a:t>Jacobs Engineering Group </a:t>
            </a:r>
            <a:r>
              <a:rPr lang="en-AU" sz="1800" dirty="0">
                <a:solidFill>
                  <a:schemeClr val="tx1"/>
                </a:solidFill>
                <a:latin typeface="+mj-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dirty="0">
                <a:solidFill>
                  <a:schemeClr val="tx1"/>
                </a:solidFill>
                <a:latin typeface="+mj-lt"/>
                <a:cs typeface="JacobsChronos" panose="020B0604020202020204" pitchFamily="34" charset="0"/>
              </a:rPr>
              <a:t> </a:t>
            </a:r>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Copyright Notice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Tree>
    <p:extLst>
      <p:ext uri="{BB962C8B-B14F-4D97-AF65-F5344CB8AC3E}">
        <p14:creationId xmlns:p14="http://schemas.microsoft.com/office/powerpoint/2010/main" val="8975471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A1390-B455-464E-B05F-A9C4A5A7247F}"/>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F54BC349-E9B7-43A9-869C-F215935916BD}"/>
              </a:ext>
            </a:extLst>
          </p:cNvPr>
          <p:cNvSpPr txBox="1"/>
          <p:nvPr userDrawn="1"/>
        </p:nvSpPr>
        <p:spPr>
          <a:xfrm>
            <a:off x="310720" y="1295400"/>
            <a:ext cx="11398927" cy="4698923"/>
          </a:xfrm>
          <a:prstGeom prst="rect">
            <a:avLst/>
          </a:prstGeom>
          <a:noFill/>
        </p:spPr>
        <p:txBody>
          <a:bodyPr wrap="square" lIns="0" tIns="0" rIns="0" bIns="0" rtlCol="0">
            <a:noAutofit/>
          </a:bodyPr>
          <a:lstStyle/>
          <a:p>
            <a:pPr lvl="0">
              <a:lnSpc>
                <a:spcPct val="90000"/>
              </a:lnSpc>
              <a:spcBef>
                <a:spcPts val="1800"/>
              </a:spcBef>
              <a:spcAft>
                <a:spcPts val="0"/>
              </a:spcAft>
            </a:pPr>
            <a:r>
              <a:rPr lang="en-US"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kern="1200" dirty="0">
                <a:solidFill>
                  <a:schemeClr val="tx1"/>
                </a:solidFill>
                <a:latin typeface="+mn-lt"/>
                <a:ea typeface="+mn-ea"/>
                <a:cs typeface="JacobsChronos" panose="020B0604020202020204" pitchFamily="34" charset="0"/>
              </a:rPr>
              <a:t>The material in this presentation has been prepared by Jacobs</a:t>
            </a:r>
            <a:r>
              <a:rPr lang="en-AU" sz="1800" kern="1200" baseline="30000" dirty="0">
                <a:solidFill>
                  <a:schemeClr val="tx1"/>
                </a:solidFill>
                <a:latin typeface="+mn-lt"/>
                <a:ea typeface="+mn-ea"/>
                <a:cs typeface="JacobsChronos" panose="020B0604020202020204" pitchFamily="34" charset="0"/>
              </a:rPr>
              <a:t>®</a:t>
            </a:r>
            <a:r>
              <a:rPr lang="en-AU" sz="1800" kern="1200" dirty="0">
                <a:solidFill>
                  <a:schemeClr val="tx1"/>
                </a:solidFill>
                <a:latin typeface="+mn-lt"/>
                <a:ea typeface="+mn-ea"/>
                <a:cs typeface="JacobsChronos" panose="020B0604020202020204" pitchFamily="34" charset="0"/>
              </a:rPr>
              <a:t>.</a:t>
            </a:r>
          </a:p>
          <a:p>
            <a:pPr lvl="0" indent="0">
              <a:lnSpc>
                <a:spcPct val="90000"/>
              </a:lnSpc>
              <a:spcBef>
                <a:spcPts val="1800"/>
              </a:spcBef>
              <a:spcAft>
                <a:spcPts val="0"/>
              </a:spcAft>
            </a:pPr>
            <a:r>
              <a:rPr lang="en-US" sz="1800" kern="1200" dirty="0">
                <a:solidFill>
                  <a:schemeClr val="tx1"/>
                </a:solidFill>
                <a:effectLst/>
                <a:latin typeface="+mn-lt"/>
                <a:ea typeface="+mn-ea"/>
                <a:cs typeface="+mn-cs"/>
              </a:rPr>
              <a:t>©2020 Jacobs Engineering Group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kern="1200" dirty="0">
                <a:solidFill>
                  <a:schemeClr val="tx1"/>
                </a:solidFill>
                <a:latin typeface="+mn-lt"/>
                <a:ea typeface="+mn-ea"/>
                <a:cs typeface="JacobsChronos" panose="020B0604020202020204" pitchFamily="34" charset="0"/>
              </a:rPr>
              <a:t>Jacobs is a trademark of Jacobs Engineering Group Inc. </a:t>
            </a:r>
          </a:p>
          <a:p>
            <a:pPr marL="0" lvl="0" indent="0">
              <a:lnSpc>
                <a:spcPct val="90000"/>
              </a:lnSpc>
              <a:spcBef>
                <a:spcPts val="1800"/>
              </a:spcBef>
              <a:spcAft>
                <a:spcPts val="0"/>
              </a:spcAft>
              <a:buFont typeface="Jacobs Chronos Light" panose="010B0403030503030204" pitchFamily="34" charset="0"/>
              <a:buNone/>
            </a:pPr>
            <a:r>
              <a:rPr lang="en-AU" sz="1800" kern="1200" dirty="0">
                <a:solidFill>
                  <a:schemeClr val="tx1"/>
                </a:solidFill>
                <a:latin typeface="+mn-lt"/>
                <a:ea typeface="+mn-ea"/>
                <a:cs typeface="JacobsChronos" panose="020B0604020202020204" pitchFamily="34" charset="0"/>
              </a:rPr>
              <a:t> </a:t>
            </a:r>
          </a:p>
        </p:txBody>
      </p:sp>
      <p:sp>
        <p:nvSpPr>
          <p:cNvPr id="6" name="TextBox 5">
            <a:extLst>
              <a:ext uri="{FF2B5EF4-FFF2-40B4-BE49-F238E27FC236}">
                <a16:creationId xmlns:a16="http://schemas.microsoft.com/office/drawing/2014/main" id="{BC7C20BF-C454-4149-A416-6BA7A4AD1EE7}"/>
              </a:ext>
            </a:extLst>
          </p:cNvPr>
          <p:cNvSpPr txBox="1"/>
          <p:nvPr userDrawn="1"/>
        </p:nvSpPr>
        <p:spPr>
          <a:xfrm>
            <a:off x="310720" y="566191"/>
            <a:ext cx="11271871"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Copyright Notice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36DFFAEF-D71C-4488-A77D-ADA5E3D45450}"/>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2D58CE-3569-4A31-8F35-C1117D97B021}"/>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dirty="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dirty="0">
              <a:solidFill>
                <a:schemeClr val="tx1"/>
              </a:solidFill>
              <a:effectLst/>
              <a:latin typeface="+mn-lt"/>
              <a:ea typeface="+mn-ea"/>
              <a:cs typeface="JacobsChronos" panose="020B060402020202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10721" y="523987"/>
            <a:ext cx="11282452" cy="430887"/>
          </a:xfrm>
          <a:prstGeom prst="rect">
            <a:avLst/>
          </a:prstGeom>
          <a:noFill/>
        </p:spPr>
        <p:txBody>
          <a:bodyPr wrap="square" lIns="0" tIns="0" rIns="0" bIns="0" rtlCol="0" anchor="ctr">
            <a:spAutoFit/>
          </a:bodyPr>
          <a:lstStyle/>
          <a:p>
            <a:r>
              <a:rPr lang="en-AU" sz="2800" b="1" baseline="0" dirty="0">
                <a:solidFill>
                  <a:schemeClr val="tx2"/>
                </a:solidFill>
                <a:latin typeface="+mj-lt"/>
                <a:cs typeface="JacobsChronos" panose="020B0604020202020204" pitchFamily="34" charset="0"/>
              </a:rPr>
              <a:t>Forward-Looking Statement Disclaimer</a:t>
            </a:r>
            <a:endParaRPr lang="en-AU" sz="2800" b="1" dirty="0">
              <a:solidFill>
                <a:schemeClr val="tx2"/>
              </a:solidFill>
              <a:latin typeface="+mj-lt"/>
              <a:cs typeface="JacobsChronos" panose="020B060402020202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Jacobs Color Palette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grpSp>
        <p:nvGrpSpPr>
          <p:cNvPr id="8" name="Group 7">
            <a:extLst>
              <a:ext uri="{FF2B5EF4-FFF2-40B4-BE49-F238E27FC236}">
                <a16:creationId xmlns:a16="http://schemas.microsoft.com/office/drawing/2014/main" id="{029B803D-4B95-4FF6-A8D4-40725647875A}"/>
              </a:ext>
            </a:extLst>
          </p:cNvPr>
          <p:cNvGrpSpPr/>
          <p:nvPr userDrawn="1"/>
        </p:nvGrpSpPr>
        <p:grpSpPr>
          <a:xfrm>
            <a:off x="242835" y="1514011"/>
            <a:ext cx="7843161" cy="4281002"/>
            <a:chOff x="223816" y="1429204"/>
            <a:chExt cx="8249624" cy="4376226"/>
          </a:xfrm>
        </p:grpSpPr>
        <p:grpSp>
          <p:nvGrpSpPr>
            <p:cNvPr id="10" name="Group 9">
              <a:extLst>
                <a:ext uri="{FF2B5EF4-FFF2-40B4-BE49-F238E27FC236}">
                  <a16:creationId xmlns:a16="http://schemas.microsoft.com/office/drawing/2014/main" id="{B8BCAB89-047B-4A8F-BD96-FC606DD85110}"/>
                </a:ext>
              </a:extLst>
            </p:cNvPr>
            <p:cNvGrpSpPr/>
            <p:nvPr userDrawn="1"/>
          </p:nvGrpSpPr>
          <p:grpSpPr>
            <a:xfrm>
              <a:off x="233979" y="1429204"/>
              <a:ext cx="8229301" cy="877450"/>
              <a:chOff x="233979" y="1455132"/>
              <a:chExt cx="8229301" cy="877450"/>
            </a:xfrm>
          </p:grpSpPr>
          <p:sp>
            <p:nvSpPr>
              <p:cNvPr id="39" name="TextBox 38">
                <a:extLst>
                  <a:ext uri="{FF2B5EF4-FFF2-40B4-BE49-F238E27FC236}">
                    <a16:creationId xmlns:a16="http://schemas.microsoft.com/office/drawing/2014/main" id="{91CE0B9D-C60A-4291-8D01-9E70BE729865}"/>
                  </a:ext>
                </a:extLst>
              </p:cNvPr>
              <p:cNvSpPr txBox="1"/>
              <p:nvPr/>
            </p:nvSpPr>
            <p:spPr>
              <a:xfrm>
                <a:off x="233979" y="1455132"/>
                <a:ext cx="7928385" cy="369332"/>
              </a:xfrm>
              <a:prstGeom prst="rect">
                <a:avLst/>
              </a:prstGeom>
              <a:noFill/>
            </p:spPr>
            <p:txBody>
              <a:bodyPr wrap="square" rtlCol="0">
                <a:spAutoFit/>
              </a:bodyPr>
              <a:lstStyle/>
              <a:p>
                <a:r>
                  <a:rPr lang="en-AU" sz="1800" dirty="0">
                    <a:latin typeface="+mj-lt"/>
                  </a:rPr>
                  <a:t>Blues</a:t>
                </a:r>
              </a:p>
            </p:txBody>
          </p:sp>
          <p:grpSp>
            <p:nvGrpSpPr>
              <p:cNvPr id="40" name="Group 39">
                <a:extLst>
                  <a:ext uri="{FF2B5EF4-FFF2-40B4-BE49-F238E27FC236}">
                    <a16:creationId xmlns:a16="http://schemas.microsoft.com/office/drawing/2014/main" id="{60C3A677-EFB3-40F2-A8FD-70442BFA9DCC}"/>
                  </a:ext>
                </a:extLst>
              </p:cNvPr>
              <p:cNvGrpSpPr/>
              <p:nvPr/>
            </p:nvGrpSpPr>
            <p:grpSpPr>
              <a:xfrm>
                <a:off x="320040" y="1783939"/>
                <a:ext cx="8143240" cy="548643"/>
                <a:chOff x="320040" y="1783939"/>
                <a:chExt cx="7842324" cy="548643"/>
              </a:xfrm>
            </p:grpSpPr>
            <p:sp>
              <p:nvSpPr>
                <p:cNvPr id="41" name="Rectangle 40">
                  <a:extLst>
                    <a:ext uri="{FF2B5EF4-FFF2-40B4-BE49-F238E27FC236}">
                      <a16:creationId xmlns:a16="http://schemas.microsoft.com/office/drawing/2014/main" id="{4D78ADDA-BF44-4F1E-BDA5-ABA4634DC03B}"/>
                    </a:ext>
                  </a:extLst>
                </p:cNvPr>
                <p:cNvSpPr/>
                <p:nvPr/>
              </p:nvSpPr>
              <p:spPr>
                <a:xfrm>
                  <a:off x="320040" y="1783941"/>
                  <a:ext cx="1960581" cy="54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35 30 220</a:t>
                  </a:r>
                </a:p>
              </p:txBody>
            </p:sp>
            <p:sp>
              <p:nvSpPr>
                <p:cNvPr id="42" name="Rectangle 41">
                  <a:extLst>
                    <a:ext uri="{FF2B5EF4-FFF2-40B4-BE49-F238E27FC236}">
                      <a16:creationId xmlns:a16="http://schemas.microsoft.com/office/drawing/2014/main" id="{F6F40ADE-FC0A-400E-A28F-06D0A444F8BD}"/>
                    </a:ext>
                  </a:extLst>
                </p:cNvPr>
                <p:cNvSpPr/>
                <p:nvPr/>
              </p:nvSpPr>
              <p:spPr>
                <a:xfrm>
                  <a:off x="2280621" y="1783941"/>
                  <a:ext cx="1960581" cy="548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10 125 255</a:t>
                  </a:r>
                </a:p>
              </p:txBody>
            </p:sp>
            <p:sp>
              <p:nvSpPr>
                <p:cNvPr id="43" name="Rectangle 42">
                  <a:extLst>
                    <a:ext uri="{FF2B5EF4-FFF2-40B4-BE49-F238E27FC236}">
                      <a16:creationId xmlns:a16="http://schemas.microsoft.com/office/drawing/2014/main" id="{72CB4F02-0608-43AA-8039-3EAE417781D2}"/>
                    </a:ext>
                  </a:extLst>
                </p:cNvPr>
                <p:cNvSpPr/>
                <p:nvPr/>
              </p:nvSpPr>
              <p:spPr>
                <a:xfrm>
                  <a:off x="4241202" y="1783940"/>
                  <a:ext cx="1960581" cy="548641"/>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90 230 255</a:t>
                  </a:r>
                </a:p>
              </p:txBody>
            </p:sp>
            <p:sp>
              <p:nvSpPr>
                <p:cNvPr id="44" name="Rectangle 43">
                  <a:extLst>
                    <a:ext uri="{FF2B5EF4-FFF2-40B4-BE49-F238E27FC236}">
                      <a16:creationId xmlns:a16="http://schemas.microsoft.com/office/drawing/2014/main" id="{E52FC9C9-85EB-4136-A917-A02D140AFA1A}"/>
                    </a:ext>
                  </a:extLst>
                </p:cNvPr>
                <p:cNvSpPr/>
                <p:nvPr/>
              </p:nvSpPr>
              <p:spPr>
                <a:xfrm>
                  <a:off x="6201783" y="1783939"/>
                  <a:ext cx="1960581" cy="548641"/>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30 85</a:t>
                  </a:r>
                </a:p>
              </p:txBody>
            </p:sp>
          </p:grpSp>
        </p:grpSp>
        <p:grpSp>
          <p:nvGrpSpPr>
            <p:cNvPr id="11" name="Group 10">
              <a:extLst>
                <a:ext uri="{FF2B5EF4-FFF2-40B4-BE49-F238E27FC236}">
                  <a16:creationId xmlns:a16="http://schemas.microsoft.com/office/drawing/2014/main" id="{A9CFA9E5-B02F-42FA-A897-9F40115BCF29}"/>
                </a:ext>
              </a:extLst>
            </p:cNvPr>
            <p:cNvGrpSpPr/>
            <p:nvPr userDrawn="1"/>
          </p:nvGrpSpPr>
          <p:grpSpPr>
            <a:xfrm>
              <a:off x="223818" y="2284396"/>
              <a:ext cx="8239462" cy="868286"/>
              <a:chOff x="223818" y="2470136"/>
              <a:chExt cx="8239462" cy="868286"/>
            </a:xfrm>
          </p:grpSpPr>
          <p:sp>
            <p:nvSpPr>
              <p:cNvPr id="33" name="TextBox 32">
                <a:extLst>
                  <a:ext uri="{FF2B5EF4-FFF2-40B4-BE49-F238E27FC236}">
                    <a16:creationId xmlns:a16="http://schemas.microsoft.com/office/drawing/2014/main" id="{7E850313-1CB4-4DE9-9898-CAC4F4C3683A}"/>
                  </a:ext>
                </a:extLst>
              </p:cNvPr>
              <p:cNvSpPr txBox="1"/>
              <p:nvPr/>
            </p:nvSpPr>
            <p:spPr>
              <a:xfrm>
                <a:off x="223818" y="2470136"/>
                <a:ext cx="7928385" cy="369332"/>
              </a:xfrm>
              <a:prstGeom prst="rect">
                <a:avLst/>
              </a:prstGeom>
              <a:noFill/>
            </p:spPr>
            <p:txBody>
              <a:bodyPr wrap="square" rtlCol="0">
                <a:spAutoFit/>
              </a:bodyPr>
              <a:lstStyle/>
              <a:p>
                <a:r>
                  <a:rPr lang="en-AU" sz="1800" dirty="0">
                    <a:latin typeface="+mj-lt"/>
                  </a:rPr>
                  <a:t>Purples</a:t>
                </a:r>
              </a:p>
            </p:txBody>
          </p:sp>
          <p:grpSp>
            <p:nvGrpSpPr>
              <p:cNvPr id="34" name="Group 33">
                <a:extLst>
                  <a:ext uri="{FF2B5EF4-FFF2-40B4-BE49-F238E27FC236}">
                    <a16:creationId xmlns:a16="http://schemas.microsoft.com/office/drawing/2014/main" id="{70CBD760-D745-4DD2-B058-260F953E1B58}"/>
                  </a:ext>
                </a:extLst>
              </p:cNvPr>
              <p:cNvGrpSpPr/>
              <p:nvPr/>
            </p:nvGrpSpPr>
            <p:grpSpPr>
              <a:xfrm>
                <a:off x="309880" y="2789779"/>
                <a:ext cx="8153400" cy="548643"/>
                <a:chOff x="320040" y="1783939"/>
                <a:chExt cx="7842324" cy="548643"/>
              </a:xfrm>
            </p:grpSpPr>
            <p:sp>
              <p:nvSpPr>
                <p:cNvPr id="35" name="Rectangle 34">
                  <a:extLst>
                    <a:ext uri="{FF2B5EF4-FFF2-40B4-BE49-F238E27FC236}">
                      <a16:creationId xmlns:a16="http://schemas.microsoft.com/office/drawing/2014/main" id="{7AAA81A9-053A-47E0-8A04-7E487566DA98}"/>
                    </a:ext>
                  </a:extLst>
                </p:cNvPr>
                <p:cNvSpPr/>
                <p:nvPr/>
              </p:nvSpPr>
              <p:spPr>
                <a:xfrm>
                  <a:off x="320040" y="1783941"/>
                  <a:ext cx="1960581" cy="548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111 0 110</a:t>
                  </a:r>
                </a:p>
              </p:txBody>
            </p:sp>
            <p:sp>
              <p:nvSpPr>
                <p:cNvPr id="36" name="Rectangle 35">
                  <a:extLst>
                    <a:ext uri="{FF2B5EF4-FFF2-40B4-BE49-F238E27FC236}">
                      <a16:creationId xmlns:a16="http://schemas.microsoft.com/office/drawing/2014/main" id="{AE6192F2-7E00-4F9E-B909-0AC9243A3C4B}"/>
                    </a:ext>
                  </a:extLst>
                </p:cNvPr>
                <p:cNvSpPr/>
                <p:nvPr/>
              </p:nvSpPr>
              <p:spPr>
                <a:xfrm>
                  <a:off x="2280621" y="1783941"/>
                  <a:ext cx="1960581" cy="548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168 0 168</a:t>
                  </a:r>
                </a:p>
              </p:txBody>
            </p:sp>
            <p:sp>
              <p:nvSpPr>
                <p:cNvPr id="37" name="Rectangle 36">
                  <a:extLst>
                    <a:ext uri="{FF2B5EF4-FFF2-40B4-BE49-F238E27FC236}">
                      <a16:creationId xmlns:a16="http://schemas.microsoft.com/office/drawing/2014/main" id="{23D6008C-77AD-4BC6-B636-F2C920C1C4B0}"/>
                    </a:ext>
                  </a:extLst>
                </p:cNvPr>
                <p:cNvSpPr/>
                <p:nvPr/>
              </p:nvSpPr>
              <p:spPr>
                <a:xfrm>
                  <a:off x="4241202" y="1783940"/>
                  <a:ext cx="1960581" cy="548641"/>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215 165 245</a:t>
                  </a:r>
                </a:p>
              </p:txBody>
            </p:sp>
            <p:sp>
              <p:nvSpPr>
                <p:cNvPr id="38" name="Rectangle 37">
                  <a:extLst>
                    <a:ext uri="{FF2B5EF4-FFF2-40B4-BE49-F238E27FC236}">
                      <a16:creationId xmlns:a16="http://schemas.microsoft.com/office/drawing/2014/main" id="{67B6A5E2-DF70-4C69-89FE-1A517B96FDBC}"/>
                    </a:ext>
                  </a:extLst>
                </p:cNvPr>
                <p:cNvSpPr/>
                <p:nvPr/>
              </p:nvSpPr>
              <p:spPr>
                <a:xfrm>
                  <a:off x="6201783" y="1783939"/>
                  <a:ext cx="1960581" cy="548641"/>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70 15 50</a:t>
                  </a:r>
                </a:p>
              </p:txBody>
            </p:sp>
          </p:grpSp>
        </p:grpSp>
        <p:grpSp>
          <p:nvGrpSpPr>
            <p:cNvPr id="12" name="Group 11">
              <a:extLst>
                <a:ext uri="{FF2B5EF4-FFF2-40B4-BE49-F238E27FC236}">
                  <a16:creationId xmlns:a16="http://schemas.microsoft.com/office/drawing/2014/main" id="{D213FEEB-1B45-4EFF-B44F-E3B66BADBC5F}"/>
                </a:ext>
              </a:extLst>
            </p:cNvPr>
            <p:cNvGrpSpPr/>
            <p:nvPr userDrawn="1"/>
          </p:nvGrpSpPr>
          <p:grpSpPr>
            <a:xfrm>
              <a:off x="223817" y="3116997"/>
              <a:ext cx="8249623" cy="873287"/>
              <a:chOff x="223817" y="3566019"/>
              <a:chExt cx="8249623" cy="873287"/>
            </a:xfrm>
          </p:grpSpPr>
          <p:sp>
            <p:nvSpPr>
              <p:cNvPr id="27" name="TextBox 26">
                <a:extLst>
                  <a:ext uri="{FF2B5EF4-FFF2-40B4-BE49-F238E27FC236}">
                    <a16:creationId xmlns:a16="http://schemas.microsoft.com/office/drawing/2014/main" id="{8EEC8ECE-A7F8-482E-A1B0-E686BC0DD0ED}"/>
                  </a:ext>
                </a:extLst>
              </p:cNvPr>
              <p:cNvSpPr txBox="1"/>
              <p:nvPr/>
            </p:nvSpPr>
            <p:spPr>
              <a:xfrm>
                <a:off x="223817" y="3566019"/>
                <a:ext cx="7928385" cy="369332"/>
              </a:xfrm>
              <a:prstGeom prst="rect">
                <a:avLst/>
              </a:prstGeom>
              <a:noFill/>
            </p:spPr>
            <p:txBody>
              <a:bodyPr wrap="square" rtlCol="0">
                <a:spAutoFit/>
              </a:bodyPr>
              <a:lstStyle/>
              <a:p>
                <a:r>
                  <a:rPr lang="en-AU" sz="1800" dirty="0">
                    <a:latin typeface="+mj-lt"/>
                  </a:rPr>
                  <a:t>Reds</a:t>
                </a:r>
              </a:p>
            </p:txBody>
          </p:sp>
          <p:grpSp>
            <p:nvGrpSpPr>
              <p:cNvPr id="28" name="Group 27">
                <a:extLst>
                  <a:ext uri="{FF2B5EF4-FFF2-40B4-BE49-F238E27FC236}">
                    <a16:creationId xmlns:a16="http://schemas.microsoft.com/office/drawing/2014/main" id="{2EA49DE8-7ECA-43BE-A8A4-6E4BE47D81FF}"/>
                  </a:ext>
                </a:extLst>
              </p:cNvPr>
              <p:cNvGrpSpPr/>
              <p:nvPr/>
            </p:nvGrpSpPr>
            <p:grpSpPr>
              <a:xfrm>
                <a:off x="320040" y="3890663"/>
                <a:ext cx="8153400" cy="548643"/>
                <a:chOff x="320040" y="1783939"/>
                <a:chExt cx="7842324" cy="548643"/>
              </a:xfrm>
            </p:grpSpPr>
            <p:sp>
              <p:nvSpPr>
                <p:cNvPr id="29" name="Rectangle 28">
                  <a:extLst>
                    <a:ext uri="{FF2B5EF4-FFF2-40B4-BE49-F238E27FC236}">
                      <a16:creationId xmlns:a16="http://schemas.microsoft.com/office/drawing/2014/main" id="{D87E6017-CADB-4F44-98A3-6476B3DCEB47}"/>
                    </a:ext>
                  </a:extLst>
                </p:cNvPr>
                <p:cNvSpPr/>
                <p:nvPr/>
              </p:nvSpPr>
              <p:spPr>
                <a:xfrm>
                  <a:off x="320040" y="1783941"/>
                  <a:ext cx="1960581" cy="548641"/>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215 40 80</a:t>
                  </a:r>
                </a:p>
              </p:txBody>
            </p:sp>
            <p:sp>
              <p:nvSpPr>
                <p:cNvPr id="30" name="Rectangle 29">
                  <a:extLst>
                    <a:ext uri="{FF2B5EF4-FFF2-40B4-BE49-F238E27FC236}">
                      <a16:creationId xmlns:a16="http://schemas.microsoft.com/office/drawing/2014/main" id="{8B1D1189-1B40-4563-97CC-05FD715712A8}"/>
                    </a:ext>
                  </a:extLst>
                </p:cNvPr>
                <p:cNvSpPr/>
                <p:nvPr/>
              </p:nvSpPr>
              <p:spPr>
                <a:xfrm>
                  <a:off x="2280621" y="1783941"/>
                  <a:ext cx="1960581" cy="548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70 95</a:t>
                  </a:r>
                </a:p>
              </p:txBody>
            </p:sp>
            <p:sp>
              <p:nvSpPr>
                <p:cNvPr id="31" name="Rectangle 30">
                  <a:extLst>
                    <a:ext uri="{FF2B5EF4-FFF2-40B4-BE49-F238E27FC236}">
                      <a16:creationId xmlns:a16="http://schemas.microsoft.com/office/drawing/2014/main" id="{71836AA9-05B9-4E33-A06C-8E6DE6A1247D}"/>
                    </a:ext>
                  </a:extLst>
                </p:cNvPr>
                <p:cNvSpPr/>
                <p:nvPr/>
              </p:nvSpPr>
              <p:spPr>
                <a:xfrm>
                  <a:off x="4241202" y="1783940"/>
                  <a:ext cx="1960581" cy="548641"/>
                </a:xfrm>
                <a:prstGeom prst="rect">
                  <a:avLst/>
                </a:prstGeom>
                <a:solidFill>
                  <a:srgbClr val="F5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245 145 145</a:t>
                  </a:r>
                </a:p>
              </p:txBody>
            </p:sp>
            <p:sp>
              <p:nvSpPr>
                <p:cNvPr id="32" name="Rectangle 31">
                  <a:extLst>
                    <a:ext uri="{FF2B5EF4-FFF2-40B4-BE49-F238E27FC236}">
                      <a16:creationId xmlns:a16="http://schemas.microsoft.com/office/drawing/2014/main" id="{586261C2-09F5-4C98-AB7C-8C061BDF0B96}"/>
                    </a:ext>
                  </a:extLst>
                </p:cNvPr>
                <p:cNvSpPr/>
                <p:nvPr/>
              </p:nvSpPr>
              <p:spPr>
                <a:xfrm>
                  <a:off x="6201783" y="1783939"/>
                  <a:ext cx="1960581" cy="548641"/>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105 10 40</a:t>
                  </a:r>
                </a:p>
              </p:txBody>
            </p:sp>
          </p:grpSp>
        </p:grpSp>
        <p:grpSp>
          <p:nvGrpSpPr>
            <p:cNvPr id="13" name="Group 12">
              <a:extLst>
                <a:ext uri="{FF2B5EF4-FFF2-40B4-BE49-F238E27FC236}">
                  <a16:creationId xmlns:a16="http://schemas.microsoft.com/office/drawing/2014/main" id="{545071A4-EBB5-4C44-A37D-2F9AD8BD432B}"/>
                </a:ext>
              </a:extLst>
            </p:cNvPr>
            <p:cNvGrpSpPr/>
            <p:nvPr userDrawn="1"/>
          </p:nvGrpSpPr>
          <p:grpSpPr>
            <a:xfrm>
              <a:off x="223816" y="4005936"/>
              <a:ext cx="8239463" cy="905011"/>
              <a:chOff x="223816" y="4543737"/>
              <a:chExt cx="8239463" cy="905011"/>
            </a:xfrm>
          </p:grpSpPr>
          <p:sp>
            <p:nvSpPr>
              <p:cNvPr id="21" name="TextBox 20">
                <a:extLst>
                  <a:ext uri="{FF2B5EF4-FFF2-40B4-BE49-F238E27FC236}">
                    <a16:creationId xmlns:a16="http://schemas.microsoft.com/office/drawing/2014/main" id="{A63B2D5E-9BE0-4037-B5F8-AC7DBDE23F60}"/>
                  </a:ext>
                </a:extLst>
              </p:cNvPr>
              <p:cNvSpPr txBox="1"/>
              <p:nvPr/>
            </p:nvSpPr>
            <p:spPr>
              <a:xfrm>
                <a:off x="223816" y="4543737"/>
                <a:ext cx="7928385" cy="369332"/>
              </a:xfrm>
              <a:prstGeom prst="rect">
                <a:avLst/>
              </a:prstGeom>
              <a:noFill/>
            </p:spPr>
            <p:txBody>
              <a:bodyPr wrap="square" rtlCol="0">
                <a:spAutoFit/>
              </a:bodyPr>
              <a:lstStyle/>
              <a:p>
                <a:r>
                  <a:rPr lang="en-AU" sz="1800" dirty="0">
                    <a:latin typeface="+mj-lt"/>
                  </a:rPr>
                  <a:t>Yellows</a:t>
                </a:r>
              </a:p>
            </p:txBody>
          </p:sp>
          <p:grpSp>
            <p:nvGrpSpPr>
              <p:cNvPr id="22" name="Group 21">
                <a:extLst>
                  <a:ext uri="{FF2B5EF4-FFF2-40B4-BE49-F238E27FC236}">
                    <a16:creationId xmlns:a16="http://schemas.microsoft.com/office/drawing/2014/main" id="{976F7C61-851B-4A03-AB2F-B05C90D73B46}"/>
                  </a:ext>
                </a:extLst>
              </p:cNvPr>
              <p:cNvGrpSpPr/>
              <p:nvPr/>
            </p:nvGrpSpPr>
            <p:grpSpPr>
              <a:xfrm>
                <a:off x="309880" y="4900105"/>
                <a:ext cx="8153399" cy="548643"/>
                <a:chOff x="320040" y="1783939"/>
                <a:chExt cx="7842324" cy="548643"/>
              </a:xfrm>
            </p:grpSpPr>
            <p:sp>
              <p:nvSpPr>
                <p:cNvPr id="23" name="Rectangle 22">
                  <a:extLst>
                    <a:ext uri="{FF2B5EF4-FFF2-40B4-BE49-F238E27FC236}">
                      <a16:creationId xmlns:a16="http://schemas.microsoft.com/office/drawing/2014/main" id="{0C68306D-EEEE-4DAB-B41F-4CCCF4518EE2}"/>
                    </a:ext>
                  </a:extLst>
                </p:cNvPr>
                <p:cNvSpPr/>
                <p:nvPr/>
              </p:nvSpPr>
              <p:spPr>
                <a:xfrm>
                  <a:off x="320040" y="1783941"/>
                  <a:ext cx="1960581" cy="548641"/>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255 160 20</a:t>
                  </a:r>
                </a:p>
              </p:txBody>
            </p:sp>
            <p:sp>
              <p:nvSpPr>
                <p:cNvPr id="24" name="Rectangle 23">
                  <a:extLst>
                    <a:ext uri="{FF2B5EF4-FFF2-40B4-BE49-F238E27FC236}">
                      <a16:creationId xmlns:a16="http://schemas.microsoft.com/office/drawing/2014/main" id="{1C2E728D-B444-4F1A-B2D3-C588D578141B}"/>
                    </a:ext>
                  </a:extLst>
                </p:cNvPr>
                <p:cNvSpPr/>
                <p:nvPr/>
              </p:nvSpPr>
              <p:spPr>
                <a:xfrm>
                  <a:off x="2280621" y="1783941"/>
                  <a:ext cx="1960581" cy="548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255 180 30</a:t>
                  </a:r>
                </a:p>
              </p:txBody>
            </p:sp>
            <p:sp>
              <p:nvSpPr>
                <p:cNvPr id="25" name="Rectangle 24">
                  <a:extLst>
                    <a:ext uri="{FF2B5EF4-FFF2-40B4-BE49-F238E27FC236}">
                      <a16:creationId xmlns:a16="http://schemas.microsoft.com/office/drawing/2014/main" id="{5D526E2D-71B1-4AEE-9839-FE0C427A2B01}"/>
                    </a:ext>
                  </a:extLst>
                </p:cNvPr>
                <p:cNvSpPr/>
                <p:nvPr/>
              </p:nvSpPr>
              <p:spPr>
                <a:xfrm>
                  <a:off x="4241202" y="1783940"/>
                  <a:ext cx="1960581" cy="548641"/>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255 220 120</a:t>
                  </a:r>
                </a:p>
              </p:txBody>
            </p:sp>
            <p:sp>
              <p:nvSpPr>
                <p:cNvPr id="26" name="Rectangle 25">
                  <a:extLst>
                    <a:ext uri="{FF2B5EF4-FFF2-40B4-BE49-F238E27FC236}">
                      <a16:creationId xmlns:a16="http://schemas.microsoft.com/office/drawing/2014/main" id="{811521E0-B9CC-4572-A90A-72F07A58DF6F}"/>
                    </a:ext>
                  </a:extLst>
                </p:cNvPr>
                <p:cNvSpPr/>
                <p:nvPr/>
              </p:nvSpPr>
              <p:spPr>
                <a:xfrm>
                  <a:off x="6201783" y="1783939"/>
                  <a:ext cx="1960581" cy="548641"/>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160 75 0</a:t>
                  </a:r>
                </a:p>
              </p:txBody>
            </p:sp>
          </p:grpSp>
        </p:grpSp>
        <p:grpSp>
          <p:nvGrpSpPr>
            <p:cNvPr id="14" name="Group 13">
              <a:extLst>
                <a:ext uri="{FF2B5EF4-FFF2-40B4-BE49-F238E27FC236}">
                  <a16:creationId xmlns:a16="http://schemas.microsoft.com/office/drawing/2014/main" id="{21DC945A-A14D-44D8-8578-F5E7CD79D2AB}"/>
                </a:ext>
              </a:extLst>
            </p:cNvPr>
            <p:cNvGrpSpPr/>
            <p:nvPr userDrawn="1"/>
          </p:nvGrpSpPr>
          <p:grpSpPr>
            <a:xfrm>
              <a:off x="233979" y="4889050"/>
              <a:ext cx="8239461" cy="916380"/>
              <a:chOff x="223819" y="4532368"/>
              <a:chExt cx="8239461" cy="916380"/>
            </a:xfrm>
          </p:grpSpPr>
          <p:sp>
            <p:nvSpPr>
              <p:cNvPr id="15" name="TextBox 14">
                <a:extLst>
                  <a:ext uri="{FF2B5EF4-FFF2-40B4-BE49-F238E27FC236}">
                    <a16:creationId xmlns:a16="http://schemas.microsoft.com/office/drawing/2014/main" id="{DBD19E9B-0DA2-4029-8453-2B8375913AE6}"/>
                  </a:ext>
                </a:extLst>
              </p:cNvPr>
              <p:cNvSpPr txBox="1"/>
              <p:nvPr/>
            </p:nvSpPr>
            <p:spPr>
              <a:xfrm>
                <a:off x="223819" y="4532368"/>
                <a:ext cx="7928385" cy="369332"/>
              </a:xfrm>
              <a:prstGeom prst="rect">
                <a:avLst/>
              </a:prstGeom>
              <a:noFill/>
            </p:spPr>
            <p:txBody>
              <a:bodyPr wrap="square" rtlCol="0">
                <a:spAutoFit/>
              </a:bodyPr>
              <a:lstStyle/>
              <a:p>
                <a:r>
                  <a:rPr lang="en-AU" sz="1800" dirty="0">
                    <a:latin typeface="+mj-lt"/>
                  </a:rPr>
                  <a:t>Greens</a:t>
                </a:r>
              </a:p>
            </p:txBody>
          </p:sp>
          <p:grpSp>
            <p:nvGrpSpPr>
              <p:cNvPr id="16" name="Group 15">
                <a:extLst>
                  <a:ext uri="{FF2B5EF4-FFF2-40B4-BE49-F238E27FC236}">
                    <a16:creationId xmlns:a16="http://schemas.microsoft.com/office/drawing/2014/main" id="{DEA1F6F2-71F8-4E54-A89C-123847C9317D}"/>
                  </a:ext>
                </a:extLst>
              </p:cNvPr>
              <p:cNvGrpSpPr/>
              <p:nvPr/>
            </p:nvGrpSpPr>
            <p:grpSpPr>
              <a:xfrm>
                <a:off x="309880" y="4900105"/>
                <a:ext cx="8153400" cy="548643"/>
                <a:chOff x="320040" y="1783939"/>
                <a:chExt cx="7842324" cy="548643"/>
              </a:xfrm>
            </p:grpSpPr>
            <p:sp>
              <p:nvSpPr>
                <p:cNvPr id="17" name="Rectangle 16">
                  <a:extLst>
                    <a:ext uri="{FF2B5EF4-FFF2-40B4-BE49-F238E27FC236}">
                      <a16:creationId xmlns:a16="http://schemas.microsoft.com/office/drawing/2014/main" id="{F5B3E93F-2B37-453B-9EB2-4B123A70E116}"/>
                    </a:ext>
                  </a:extLst>
                </p:cNvPr>
                <p:cNvSpPr/>
                <p:nvPr/>
              </p:nvSpPr>
              <p:spPr>
                <a:xfrm>
                  <a:off x="320040" y="1783941"/>
                  <a:ext cx="1960581" cy="548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0 125 85</a:t>
                  </a:r>
                </a:p>
              </p:txBody>
            </p:sp>
            <p:sp>
              <p:nvSpPr>
                <p:cNvPr id="18" name="Rectangle 17">
                  <a:extLst>
                    <a:ext uri="{FF2B5EF4-FFF2-40B4-BE49-F238E27FC236}">
                      <a16:creationId xmlns:a16="http://schemas.microsoft.com/office/drawing/2014/main" id="{6275D9CF-C867-48C3-891E-555BB0AE975B}"/>
                    </a:ext>
                  </a:extLst>
                </p:cNvPr>
                <p:cNvSpPr/>
                <p:nvPr/>
              </p:nvSpPr>
              <p:spPr>
                <a:xfrm>
                  <a:off x="2280621" y="1783941"/>
                  <a:ext cx="1960581" cy="548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10 210 135</a:t>
                  </a:r>
                </a:p>
              </p:txBody>
            </p:sp>
            <p:sp>
              <p:nvSpPr>
                <p:cNvPr id="19" name="Rectangle 18">
                  <a:extLst>
                    <a:ext uri="{FF2B5EF4-FFF2-40B4-BE49-F238E27FC236}">
                      <a16:creationId xmlns:a16="http://schemas.microsoft.com/office/drawing/2014/main" id="{9A99C0A5-AD37-446D-BAED-40746F4A21A9}"/>
                    </a:ext>
                  </a:extLst>
                </p:cNvPr>
                <p:cNvSpPr/>
                <p:nvPr/>
              </p:nvSpPr>
              <p:spPr>
                <a:xfrm>
                  <a:off x="4241202" y="1783940"/>
                  <a:ext cx="1960581" cy="548641"/>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120 250 200</a:t>
                  </a:r>
                </a:p>
              </p:txBody>
            </p:sp>
            <p:sp>
              <p:nvSpPr>
                <p:cNvPr id="20" name="Rectangle 19">
                  <a:extLst>
                    <a:ext uri="{FF2B5EF4-FFF2-40B4-BE49-F238E27FC236}">
                      <a16:creationId xmlns:a16="http://schemas.microsoft.com/office/drawing/2014/main" id="{D6457402-DD56-4E84-BA76-FC588DDB5F8D}"/>
                    </a:ext>
                  </a:extLst>
                </p:cNvPr>
                <p:cNvSpPr/>
                <p:nvPr/>
              </p:nvSpPr>
              <p:spPr>
                <a:xfrm>
                  <a:off x="6201783" y="1783939"/>
                  <a:ext cx="1960581" cy="548641"/>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60 45</a:t>
                  </a:r>
                </a:p>
              </p:txBody>
            </p:sp>
          </p:grpSp>
        </p:grpSp>
      </p:grpSp>
      <p:grpSp>
        <p:nvGrpSpPr>
          <p:cNvPr id="45" name="Group 44">
            <a:extLst>
              <a:ext uri="{FF2B5EF4-FFF2-40B4-BE49-F238E27FC236}">
                <a16:creationId xmlns:a16="http://schemas.microsoft.com/office/drawing/2014/main" id="{0592A3B9-D694-4FD3-AEB2-E5B6D2BD51B6}"/>
              </a:ext>
            </a:extLst>
          </p:cNvPr>
          <p:cNvGrpSpPr/>
          <p:nvPr userDrawn="1"/>
        </p:nvGrpSpPr>
        <p:grpSpPr>
          <a:xfrm>
            <a:off x="8504600" y="1503060"/>
            <a:ext cx="2090020" cy="4277193"/>
            <a:chOff x="9356833" y="1672577"/>
            <a:chExt cx="2385820" cy="4362408"/>
          </a:xfrm>
        </p:grpSpPr>
        <p:grpSp>
          <p:nvGrpSpPr>
            <p:cNvPr id="46" name="Group 45">
              <a:extLst>
                <a:ext uri="{FF2B5EF4-FFF2-40B4-BE49-F238E27FC236}">
                  <a16:creationId xmlns:a16="http://schemas.microsoft.com/office/drawing/2014/main" id="{CED65D36-354B-4007-B44C-979735F8EA4A}"/>
                </a:ext>
              </a:extLst>
            </p:cNvPr>
            <p:cNvGrpSpPr/>
            <p:nvPr userDrawn="1"/>
          </p:nvGrpSpPr>
          <p:grpSpPr>
            <a:xfrm>
              <a:off x="9356834" y="1672577"/>
              <a:ext cx="2363761" cy="890336"/>
              <a:chOff x="9172160" y="1283148"/>
              <a:chExt cx="2363761" cy="890336"/>
            </a:xfrm>
          </p:grpSpPr>
          <p:sp>
            <p:nvSpPr>
              <p:cNvPr id="56" name="Rectangle 55">
                <a:extLst>
                  <a:ext uri="{FF2B5EF4-FFF2-40B4-BE49-F238E27FC236}">
                    <a16:creationId xmlns:a16="http://schemas.microsoft.com/office/drawing/2014/main" id="{3453BBA1-0F31-4B94-97F0-074DB859BE27}"/>
                  </a:ext>
                </a:extLst>
              </p:cNvPr>
              <p:cNvSpPr/>
              <p:nvPr/>
            </p:nvSpPr>
            <p:spPr>
              <a:xfrm>
                <a:off x="9281159" y="1624843"/>
                <a:ext cx="2254762" cy="548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0 0</a:t>
                </a:r>
              </a:p>
            </p:txBody>
          </p:sp>
          <p:sp>
            <p:nvSpPr>
              <p:cNvPr id="57" name="TextBox 56">
                <a:extLst>
                  <a:ext uri="{FF2B5EF4-FFF2-40B4-BE49-F238E27FC236}">
                    <a16:creationId xmlns:a16="http://schemas.microsoft.com/office/drawing/2014/main" id="{65379D49-F824-4153-B5BB-694CB0E84852}"/>
                  </a:ext>
                </a:extLst>
              </p:cNvPr>
              <p:cNvSpPr txBox="1"/>
              <p:nvPr/>
            </p:nvSpPr>
            <p:spPr>
              <a:xfrm>
                <a:off x="9172160" y="1283148"/>
                <a:ext cx="1508409" cy="369332"/>
              </a:xfrm>
              <a:prstGeom prst="rect">
                <a:avLst/>
              </a:prstGeom>
              <a:noFill/>
            </p:spPr>
            <p:txBody>
              <a:bodyPr wrap="square" rtlCol="0">
                <a:spAutoFit/>
              </a:bodyPr>
              <a:lstStyle/>
              <a:p>
                <a:r>
                  <a:rPr lang="en-AU" sz="1800" dirty="0">
                    <a:latin typeface="+mj-lt"/>
                  </a:rPr>
                  <a:t>Black</a:t>
                </a:r>
              </a:p>
            </p:txBody>
          </p:sp>
        </p:grpSp>
        <p:grpSp>
          <p:nvGrpSpPr>
            <p:cNvPr id="47" name="Group 46">
              <a:extLst>
                <a:ext uri="{FF2B5EF4-FFF2-40B4-BE49-F238E27FC236}">
                  <a16:creationId xmlns:a16="http://schemas.microsoft.com/office/drawing/2014/main" id="{3D0F67EF-6325-427E-AAB7-38CA8DB7D981}"/>
                </a:ext>
              </a:extLst>
            </p:cNvPr>
            <p:cNvGrpSpPr/>
            <p:nvPr userDrawn="1"/>
          </p:nvGrpSpPr>
          <p:grpSpPr>
            <a:xfrm>
              <a:off x="9356833" y="2528133"/>
              <a:ext cx="2363762" cy="879275"/>
              <a:chOff x="9152712" y="2182543"/>
              <a:chExt cx="2363762" cy="879275"/>
            </a:xfrm>
          </p:grpSpPr>
          <p:sp>
            <p:nvSpPr>
              <p:cNvPr id="54" name="Rectangle 53">
                <a:extLst>
                  <a:ext uri="{FF2B5EF4-FFF2-40B4-BE49-F238E27FC236}">
                    <a16:creationId xmlns:a16="http://schemas.microsoft.com/office/drawing/2014/main" id="{B430601F-522E-4B1A-9033-9A2C36ADBA7B}"/>
                  </a:ext>
                </a:extLst>
              </p:cNvPr>
              <p:cNvSpPr/>
              <p:nvPr/>
            </p:nvSpPr>
            <p:spPr>
              <a:xfrm>
                <a:off x="9304284" y="2518277"/>
                <a:ext cx="2212190" cy="54354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255 255 255</a:t>
                </a:r>
              </a:p>
            </p:txBody>
          </p:sp>
          <p:sp>
            <p:nvSpPr>
              <p:cNvPr id="55" name="TextBox 54">
                <a:extLst>
                  <a:ext uri="{FF2B5EF4-FFF2-40B4-BE49-F238E27FC236}">
                    <a16:creationId xmlns:a16="http://schemas.microsoft.com/office/drawing/2014/main" id="{D8924D86-9A47-4CBF-92DB-CF5858D654AA}"/>
                  </a:ext>
                </a:extLst>
              </p:cNvPr>
              <p:cNvSpPr txBox="1"/>
              <p:nvPr/>
            </p:nvSpPr>
            <p:spPr>
              <a:xfrm>
                <a:off x="9152712" y="2182543"/>
                <a:ext cx="1508409" cy="369332"/>
              </a:xfrm>
              <a:prstGeom prst="rect">
                <a:avLst/>
              </a:prstGeom>
              <a:noFill/>
            </p:spPr>
            <p:txBody>
              <a:bodyPr wrap="square" rtlCol="0">
                <a:spAutoFit/>
              </a:bodyPr>
              <a:lstStyle/>
              <a:p>
                <a:r>
                  <a:rPr lang="en-AU" sz="1800" dirty="0">
                    <a:latin typeface="+mj-lt"/>
                  </a:rPr>
                  <a:t>White</a:t>
                </a:r>
              </a:p>
            </p:txBody>
          </p:sp>
        </p:grpSp>
        <p:grpSp>
          <p:nvGrpSpPr>
            <p:cNvPr id="48" name="Group 47">
              <a:extLst>
                <a:ext uri="{FF2B5EF4-FFF2-40B4-BE49-F238E27FC236}">
                  <a16:creationId xmlns:a16="http://schemas.microsoft.com/office/drawing/2014/main" id="{748A177A-E39D-4848-A1AB-756C4906FB47}"/>
                </a:ext>
              </a:extLst>
            </p:cNvPr>
            <p:cNvGrpSpPr/>
            <p:nvPr userDrawn="1"/>
          </p:nvGrpSpPr>
          <p:grpSpPr>
            <a:xfrm>
              <a:off x="9390197" y="3368316"/>
              <a:ext cx="2352456" cy="2666669"/>
              <a:chOff x="9140896" y="3143161"/>
              <a:chExt cx="2352456" cy="2666669"/>
            </a:xfrm>
          </p:grpSpPr>
          <p:sp>
            <p:nvSpPr>
              <p:cNvPr id="49" name="Rectangle 48">
                <a:extLst>
                  <a:ext uri="{FF2B5EF4-FFF2-40B4-BE49-F238E27FC236}">
                    <a16:creationId xmlns:a16="http://schemas.microsoft.com/office/drawing/2014/main" id="{6D261C9A-6214-46B7-A65E-9DF79A6C5597}"/>
                  </a:ext>
                </a:extLst>
              </p:cNvPr>
              <p:cNvSpPr/>
              <p:nvPr/>
            </p:nvSpPr>
            <p:spPr>
              <a:xfrm>
                <a:off x="9281160" y="3473401"/>
                <a:ext cx="2212189" cy="58335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51 51 51</a:t>
                </a:r>
              </a:p>
            </p:txBody>
          </p:sp>
          <p:sp>
            <p:nvSpPr>
              <p:cNvPr id="50" name="Rectangle 49">
                <a:extLst>
                  <a:ext uri="{FF2B5EF4-FFF2-40B4-BE49-F238E27FC236}">
                    <a16:creationId xmlns:a16="http://schemas.microsoft.com/office/drawing/2014/main" id="{05215B7D-DD6B-430D-9CBE-718E8EC91461}"/>
                  </a:ext>
                </a:extLst>
              </p:cNvPr>
              <p:cNvSpPr/>
              <p:nvPr/>
            </p:nvSpPr>
            <p:spPr>
              <a:xfrm>
                <a:off x="9281160" y="4070342"/>
                <a:ext cx="2212192" cy="54002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165 165 165</a:t>
                </a:r>
              </a:p>
            </p:txBody>
          </p:sp>
          <p:sp>
            <p:nvSpPr>
              <p:cNvPr id="51" name="Rectangle 50">
                <a:extLst>
                  <a:ext uri="{FF2B5EF4-FFF2-40B4-BE49-F238E27FC236}">
                    <a16:creationId xmlns:a16="http://schemas.microsoft.com/office/drawing/2014/main" id="{B017EE66-6186-4A3D-9827-25404E7EBE0F}"/>
                  </a:ext>
                </a:extLst>
              </p:cNvPr>
              <p:cNvSpPr/>
              <p:nvPr/>
            </p:nvSpPr>
            <p:spPr>
              <a:xfrm>
                <a:off x="9281161" y="4610363"/>
                <a:ext cx="2212191" cy="58203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200 200 200</a:t>
                </a:r>
              </a:p>
            </p:txBody>
          </p:sp>
          <p:sp>
            <p:nvSpPr>
              <p:cNvPr id="52" name="Rectangle 51">
                <a:extLst>
                  <a:ext uri="{FF2B5EF4-FFF2-40B4-BE49-F238E27FC236}">
                    <a16:creationId xmlns:a16="http://schemas.microsoft.com/office/drawing/2014/main" id="{4A6446CE-357D-4836-92A7-27DE538E3001}"/>
                  </a:ext>
                </a:extLst>
              </p:cNvPr>
              <p:cNvSpPr/>
              <p:nvPr/>
            </p:nvSpPr>
            <p:spPr>
              <a:xfrm>
                <a:off x="9281160" y="5192397"/>
                <a:ext cx="2212189" cy="61743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230 230 230</a:t>
                </a:r>
              </a:p>
            </p:txBody>
          </p:sp>
          <p:sp>
            <p:nvSpPr>
              <p:cNvPr id="53" name="TextBox 52">
                <a:extLst>
                  <a:ext uri="{FF2B5EF4-FFF2-40B4-BE49-F238E27FC236}">
                    <a16:creationId xmlns:a16="http://schemas.microsoft.com/office/drawing/2014/main" id="{AECDC51F-89BE-4CDE-8895-8067E59DC3F5}"/>
                  </a:ext>
                </a:extLst>
              </p:cNvPr>
              <p:cNvSpPr txBox="1"/>
              <p:nvPr/>
            </p:nvSpPr>
            <p:spPr>
              <a:xfrm>
                <a:off x="9140896" y="3143161"/>
                <a:ext cx="1508410" cy="376690"/>
              </a:xfrm>
              <a:prstGeom prst="rect">
                <a:avLst/>
              </a:prstGeom>
              <a:noFill/>
            </p:spPr>
            <p:txBody>
              <a:bodyPr wrap="square" rtlCol="0">
                <a:spAutoFit/>
              </a:bodyPr>
              <a:lstStyle/>
              <a:p>
                <a:r>
                  <a:rPr lang="en-AU" sz="1800" dirty="0">
                    <a:latin typeface="+mj-lt"/>
                  </a:rPr>
                  <a:t>Neutrals</a:t>
                </a:r>
              </a:p>
            </p:txBody>
          </p:sp>
        </p:grpSp>
      </p:grpSp>
      <p:sp>
        <p:nvSpPr>
          <p:cNvPr id="58" name="Rectangle 57">
            <a:extLst>
              <a:ext uri="{FF2B5EF4-FFF2-40B4-BE49-F238E27FC236}">
                <a16:creationId xmlns:a16="http://schemas.microsoft.com/office/drawing/2014/main" id="{F74059C9-919A-45A1-A03E-BEB36589E8E4}"/>
              </a:ext>
            </a:extLst>
          </p:cNvPr>
          <p:cNvSpPr/>
          <p:nvPr userDrawn="1"/>
        </p:nvSpPr>
        <p:spPr>
          <a:xfrm>
            <a:off x="320040" y="1077548"/>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spTree>
    <p:extLst>
      <p:ext uri="{BB962C8B-B14F-4D97-AF65-F5344CB8AC3E}">
        <p14:creationId xmlns:p14="http://schemas.microsoft.com/office/powerpoint/2010/main" val="2795545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©Jacobs 2020</a:t>
            </a:r>
          </a:p>
        </p:txBody>
      </p:sp>
      <p:sp>
        <p:nvSpPr>
          <p:cNvPr id="5" name="Rectangle 4">
            <a:extLst>
              <a:ext uri="{FF2B5EF4-FFF2-40B4-BE49-F238E27FC236}">
                <a16:creationId xmlns:a16="http://schemas.microsoft.com/office/drawing/2014/main" id="{52639E23-1F27-4E36-B4F2-15023129F80A}"/>
              </a:ext>
            </a:extLst>
          </p:cNvPr>
          <p:cNvSpPr/>
          <p:nvPr userDrawn="1"/>
        </p:nvSpPr>
        <p:spPr>
          <a:xfrm>
            <a:off x="320040" y="1135182"/>
            <a:ext cx="11521439" cy="600164"/>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This template uses the Jacobs Chronos font throughout. Make sure this font is installed on your computer before continuing. </a:t>
            </a:r>
          </a:p>
        </p:txBody>
      </p:sp>
      <p:sp>
        <p:nvSpPr>
          <p:cNvPr id="14" name="Rectangle 13">
            <a:extLst>
              <a:ext uri="{FF2B5EF4-FFF2-40B4-BE49-F238E27FC236}">
                <a16:creationId xmlns:a16="http://schemas.microsoft.com/office/drawing/2014/main" id="{D27E198F-65BB-4F16-AB43-9D090118E33B}"/>
              </a:ext>
            </a:extLst>
          </p:cNvPr>
          <p:cNvSpPr/>
          <p:nvPr userDrawn="1"/>
        </p:nvSpPr>
        <p:spPr>
          <a:xfrm>
            <a:off x="3363524" y="1803624"/>
            <a:ext cx="8626168" cy="1031051"/>
          </a:xfrm>
          <a:prstGeom prst="rect">
            <a:avLst/>
          </a:prstGeom>
        </p:spPr>
        <p:txBody>
          <a:bodyPr wrap="square">
            <a:spAutoFit/>
          </a:bodyPr>
          <a:lstStyle/>
          <a:p>
            <a:pPr lvl="0">
              <a:spcAft>
                <a:spcPts val="300"/>
              </a:spcAft>
            </a:pPr>
            <a:r>
              <a:rPr lang="en-AU" sz="1400" b="1" kern="1200" cap="all" dirty="0">
                <a:solidFill>
                  <a:srgbClr val="0A7DFF"/>
                </a:solidFill>
                <a:latin typeface="+mn-lt"/>
                <a:ea typeface="+mn-ea"/>
                <a:cs typeface="JacobsChronos" pitchFamily="34" charset="0"/>
              </a:rPr>
              <a:t>*IMPORTANT – EMBED JACOBS CHRONOS WHEN SAVING YOUR PRESENTATION. </a:t>
            </a:r>
          </a:p>
          <a:p>
            <a:pPr lvl="0">
              <a:spcAft>
                <a:spcPts val="300"/>
              </a:spcAft>
            </a:pPr>
            <a:r>
              <a:rPr lang="en-AU" sz="1400" b="1" kern="1200" cap="none" baseline="0" dirty="0">
                <a:solidFill>
                  <a:schemeClr val="tx1"/>
                </a:solidFill>
                <a:latin typeface="+mn-lt"/>
                <a:ea typeface="+mn-ea"/>
                <a:cs typeface="JacobsChronos" pitchFamily="34" charset="0"/>
              </a:rPr>
              <a:t>Instructions</a:t>
            </a:r>
            <a:endParaRPr lang="en-AU" sz="1200" b="1" kern="1200" cap="none" baseline="0" dirty="0">
              <a:solidFill>
                <a:schemeClr val="tx1"/>
              </a:solidFill>
              <a:latin typeface="+mn-lt"/>
              <a:ea typeface="+mn-ea"/>
              <a:cs typeface="JacobsChronos" pitchFamily="34" charset="0"/>
            </a:endParaRPr>
          </a:p>
          <a:p>
            <a:pPr lvl="0">
              <a:spcAft>
                <a:spcPts val="300"/>
              </a:spcAft>
            </a:pPr>
            <a:r>
              <a:rPr lang="en-AU" sz="1400" b="0" i="1" kern="1200" baseline="0" dirty="0">
                <a:solidFill>
                  <a:schemeClr val="tx1"/>
                </a:solidFill>
                <a:latin typeface="+mn-lt"/>
                <a:ea typeface="+mn-ea"/>
                <a:cs typeface="JacobsChronos" pitchFamily="34" charset="0"/>
              </a:rPr>
              <a:t>File &gt; Save As &gt; Browse </a:t>
            </a:r>
            <a:r>
              <a:rPr lang="en-AU" sz="1400" b="0" kern="1200" baseline="0" dirty="0">
                <a:solidFill>
                  <a:schemeClr val="tx1"/>
                </a:solidFill>
                <a:latin typeface="+mn-lt"/>
                <a:ea typeface="+mn-ea"/>
                <a:cs typeface="JacobsChronos" pitchFamily="34" charset="0"/>
              </a:rPr>
              <a:t>(choose area to save) &gt; Browse Window choose </a:t>
            </a:r>
            <a:r>
              <a:rPr lang="en-AU" sz="1400" b="0" i="1" kern="1200" baseline="0" dirty="0">
                <a:solidFill>
                  <a:schemeClr val="tx1"/>
                </a:solidFill>
                <a:latin typeface="+mn-lt"/>
                <a:ea typeface="+mn-ea"/>
                <a:cs typeface="JacobsChronos" pitchFamily="34" charset="0"/>
              </a:rPr>
              <a:t>Tools dropdown </a:t>
            </a:r>
            <a:r>
              <a:rPr lang="en-AU" sz="1400" b="0" kern="1200" baseline="0" dirty="0">
                <a:solidFill>
                  <a:schemeClr val="tx1"/>
                </a:solidFill>
                <a:latin typeface="+mn-lt"/>
                <a:ea typeface="+mn-ea"/>
                <a:cs typeface="JacobsChronos" pitchFamily="34" charset="0"/>
              </a:rPr>
              <a:t>next to the “Save” button &gt; </a:t>
            </a:r>
            <a:r>
              <a:rPr lang="en-AU" sz="1400" b="0" i="1" kern="1200" baseline="0" dirty="0">
                <a:solidFill>
                  <a:schemeClr val="tx1"/>
                </a:solidFill>
                <a:latin typeface="+mn-lt"/>
                <a:ea typeface="+mn-ea"/>
                <a:cs typeface="JacobsChronos" pitchFamily="34" charset="0"/>
              </a:rPr>
              <a:t>Save Options.  A new window will appear. Scroll to the bottom options and select as per below. </a:t>
            </a: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8956312" y="5559231"/>
            <a:ext cx="2885167" cy="600164"/>
          </a:xfrm>
          <a:prstGeom prst="rect">
            <a:avLst/>
          </a:prstGeom>
        </p:spPr>
        <p:txBody>
          <a:bodyPr wrap="square" lIns="0" tIns="0" rIns="0">
            <a:spAutoFit/>
          </a:bodyPr>
          <a:lstStyle/>
          <a:p>
            <a:pPr lvl="0" algn="r"/>
            <a:r>
              <a:rPr lang="en-AU" sz="1800" b="1" dirty="0">
                <a:solidFill>
                  <a:schemeClr val="accent3"/>
                </a:solidFill>
                <a:latin typeface="+mn-lt"/>
                <a:cs typeface="JacobsChronos"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2308" y="1803624"/>
            <a:ext cx="3013640" cy="2793072"/>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do I check if I have the Jacobs chronos font? </a:t>
            </a:r>
            <a:endParaRPr lang="en-AU" sz="1400" b="0" kern="1200" baseline="0" dirty="0">
              <a:solidFill>
                <a:srgbClr val="0A7DFF"/>
              </a:solidFill>
              <a:latin typeface="+mn-lt"/>
              <a:ea typeface="+mn-ea"/>
              <a:cs typeface="JacobsChronos"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AU" sz="1400" b="0" kern="1200" baseline="0" dirty="0">
                <a:solidFill>
                  <a:schemeClr val="tx1"/>
                </a:solidFill>
                <a:latin typeface="+mn-lt"/>
                <a:ea typeface="+mn-ea"/>
                <a:cs typeface="JacobsChronos" pitchFamily="34" charset="0"/>
              </a:rPr>
              <a:t>The font will be deployed to all Jacobs machines around the 25</a:t>
            </a:r>
            <a:r>
              <a:rPr lang="en-AU" sz="1400" b="0" kern="1200" baseline="30000" dirty="0">
                <a:solidFill>
                  <a:schemeClr val="tx1"/>
                </a:solidFill>
                <a:latin typeface="+mn-lt"/>
                <a:ea typeface="+mn-ea"/>
                <a:cs typeface="JacobsChronos" pitchFamily="34" charset="0"/>
              </a:rPr>
              <a:t>th</a:t>
            </a:r>
            <a:r>
              <a:rPr lang="en-AU" sz="1400" b="0" kern="1200" baseline="0" dirty="0">
                <a:solidFill>
                  <a:schemeClr val="tx1"/>
                </a:solidFill>
                <a:latin typeface="+mn-lt"/>
                <a:ea typeface="+mn-ea"/>
                <a:cs typeface="JacobsChronos" pitchFamily="34" charset="0"/>
              </a:rPr>
              <a:t> November, 2019. To check that you have the font installed please go to: </a:t>
            </a:r>
            <a:r>
              <a:rPr lang="en-AU" sz="1400" b="1" kern="1200" baseline="0" dirty="0">
                <a:solidFill>
                  <a:schemeClr val="tx1"/>
                </a:solidFill>
                <a:latin typeface="+mn-lt"/>
                <a:ea typeface="+mn-ea"/>
                <a:cs typeface="JacobsChronos" pitchFamily="34" charset="0"/>
              </a:rPr>
              <a:t>Windows C Drive &gt; Windows &gt; Fonts</a:t>
            </a:r>
            <a:r>
              <a:rPr lang="en-AU" sz="1400" b="0" kern="1200" baseline="0" dirty="0">
                <a:solidFill>
                  <a:schemeClr val="tx1"/>
                </a:solidFill>
                <a:latin typeface="+mn-lt"/>
                <a:ea typeface="+mn-ea"/>
                <a:cs typeface="JacobsChronos" pitchFamily="34" charset="0"/>
              </a:rPr>
              <a:t>. The fonts will be listed alphabetically. If you do not see the font please raise a help desk ticket. </a:t>
            </a:r>
            <a:endParaRPr lang="en-AU" sz="1400" b="0" u="sng"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grpSp>
        <p:nvGrpSpPr>
          <p:cNvPr id="20" name="Group 19">
            <a:extLst>
              <a:ext uri="{FF2B5EF4-FFF2-40B4-BE49-F238E27FC236}">
                <a16:creationId xmlns:a16="http://schemas.microsoft.com/office/drawing/2014/main" id="{FF567D97-A6CC-4C97-A045-7104622393C3}"/>
              </a:ext>
            </a:extLst>
          </p:cNvPr>
          <p:cNvGrpSpPr/>
          <p:nvPr userDrawn="1"/>
        </p:nvGrpSpPr>
        <p:grpSpPr>
          <a:xfrm>
            <a:off x="3419052" y="2993599"/>
            <a:ext cx="3651188" cy="3681246"/>
            <a:chOff x="3419052" y="2993599"/>
            <a:chExt cx="3651188" cy="3681246"/>
          </a:xfrm>
        </p:grpSpPr>
        <p:pic>
          <p:nvPicPr>
            <p:cNvPr id="12" name="Picture 11">
              <a:extLst>
                <a:ext uri="{FF2B5EF4-FFF2-40B4-BE49-F238E27FC236}">
                  <a16:creationId xmlns:a16="http://schemas.microsoft.com/office/drawing/2014/main" id="{E057D1F0-0427-4B13-8792-1C4D967CC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052" y="2993599"/>
              <a:ext cx="3651188" cy="3522322"/>
            </a:xfrm>
            <a:prstGeom prst="rect">
              <a:avLst/>
            </a:prstGeom>
            <a:ln>
              <a:solidFill>
                <a:schemeClr val="tx1"/>
              </a:solidFill>
            </a:ln>
          </p:spPr>
        </p:pic>
        <p:sp>
          <p:nvSpPr>
            <p:cNvPr id="7" name="Oval 6">
              <a:extLst>
                <a:ext uri="{FF2B5EF4-FFF2-40B4-BE49-F238E27FC236}">
                  <a16:creationId xmlns:a16="http://schemas.microsoft.com/office/drawing/2014/main" id="{6EA606BF-810C-4EF6-8189-B9036EDA916D}"/>
                </a:ext>
              </a:extLst>
            </p:cNvPr>
            <p:cNvSpPr/>
            <p:nvPr userDrawn="1"/>
          </p:nvSpPr>
          <p:spPr>
            <a:xfrm>
              <a:off x="5244646" y="5643945"/>
              <a:ext cx="1529641"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grpSp>
      <p:grpSp>
        <p:nvGrpSpPr>
          <p:cNvPr id="19" name="Group 18">
            <a:extLst>
              <a:ext uri="{FF2B5EF4-FFF2-40B4-BE49-F238E27FC236}">
                <a16:creationId xmlns:a16="http://schemas.microsoft.com/office/drawing/2014/main" id="{C9F6DC91-091F-42AE-99FD-B4B1E710F9C1}"/>
              </a:ext>
            </a:extLst>
          </p:cNvPr>
          <p:cNvGrpSpPr/>
          <p:nvPr userDrawn="1"/>
        </p:nvGrpSpPr>
        <p:grpSpPr>
          <a:xfrm>
            <a:off x="7070240" y="2989176"/>
            <a:ext cx="4919452" cy="1419723"/>
            <a:chOff x="7070240" y="2989176"/>
            <a:chExt cx="4919452" cy="1419723"/>
          </a:xfrm>
        </p:grpSpPr>
        <p:pic>
          <p:nvPicPr>
            <p:cNvPr id="15" name="Picture 14">
              <a:extLst>
                <a:ext uri="{FF2B5EF4-FFF2-40B4-BE49-F238E27FC236}">
                  <a16:creationId xmlns:a16="http://schemas.microsoft.com/office/drawing/2014/main" id="{6629F0D3-94BF-45BB-AD3B-465F0DB8B5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5" t="-1" r="16967" b="-2873"/>
            <a:stretch/>
          </p:blipFill>
          <p:spPr>
            <a:xfrm>
              <a:off x="7237692" y="3004899"/>
              <a:ext cx="4752000" cy="1404000"/>
            </a:xfrm>
            <a:prstGeom prst="rect">
              <a:avLst/>
            </a:prstGeom>
            <a:ln>
              <a:solidFill>
                <a:schemeClr val="tx1"/>
              </a:solidFill>
            </a:ln>
          </p:spPr>
        </p:pic>
        <p:sp>
          <p:nvSpPr>
            <p:cNvPr id="18" name="Oval 17">
              <a:extLst>
                <a:ext uri="{FF2B5EF4-FFF2-40B4-BE49-F238E27FC236}">
                  <a16:creationId xmlns:a16="http://schemas.microsoft.com/office/drawing/2014/main" id="{4D01BE43-9C0C-45E4-B262-DE6DE55123FC}"/>
                </a:ext>
              </a:extLst>
            </p:cNvPr>
            <p:cNvSpPr/>
            <p:nvPr userDrawn="1"/>
          </p:nvSpPr>
          <p:spPr>
            <a:xfrm>
              <a:off x="7070240" y="2989176"/>
              <a:ext cx="2317338"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grpSp>
      <p:grpSp>
        <p:nvGrpSpPr>
          <p:cNvPr id="21" name="Group 20">
            <a:extLst>
              <a:ext uri="{FF2B5EF4-FFF2-40B4-BE49-F238E27FC236}">
                <a16:creationId xmlns:a16="http://schemas.microsoft.com/office/drawing/2014/main" id="{067530DA-7EAC-4DA8-9C35-896F97E7EB55}"/>
              </a:ext>
            </a:extLst>
          </p:cNvPr>
          <p:cNvGrpSpPr/>
          <p:nvPr userDrawn="1"/>
        </p:nvGrpSpPr>
        <p:grpSpPr>
          <a:xfrm>
            <a:off x="320040" y="5440835"/>
            <a:ext cx="2603464" cy="1075086"/>
            <a:chOff x="-87514" y="4770207"/>
            <a:chExt cx="2636870" cy="934222"/>
          </a:xfrm>
        </p:grpSpPr>
        <p:pic>
          <p:nvPicPr>
            <p:cNvPr id="22" name="Picture 21">
              <a:extLst>
                <a:ext uri="{FF2B5EF4-FFF2-40B4-BE49-F238E27FC236}">
                  <a16:creationId xmlns:a16="http://schemas.microsoft.com/office/drawing/2014/main" id="{FA6F99AA-5025-4837-97D7-4E017DA5DD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14" y="4770207"/>
              <a:ext cx="2636870" cy="912282"/>
            </a:xfrm>
            <a:prstGeom prst="rect">
              <a:avLst/>
            </a:prstGeom>
          </p:spPr>
        </p:pic>
        <p:sp>
          <p:nvSpPr>
            <p:cNvPr id="23" name="Oval 22">
              <a:extLst>
                <a:ext uri="{FF2B5EF4-FFF2-40B4-BE49-F238E27FC236}">
                  <a16:creationId xmlns:a16="http://schemas.microsoft.com/office/drawing/2014/main" id="{CC96DCC2-6D1A-483A-84B6-75864986FE5E}"/>
                </a:ext>
              </a:extLst>
            </p:cNvPr>
            <p:cNvSpPr/>
            <p:nvPr userDrawn="1"/>
          </p:nvSpPr>
          <p:spPr>
            <a:xfrm>
              <a:off x="1698498" y="5092412"/>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CB035D5-B4FA-490B-9B04-C0891A5ABC2F}"/>
                </a:ext>
              </a:extLst>
            </p:cNvPr>
            <p:cNvSpPr/>
            <p:nvPr userDrawn="1"/>
          </p:nvSpPr>
          <p:spPr>
            <a:xfrm>
              <a:off x="230692" y="5102746"/>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19E8FB1B-BE2B-45E2-BC69-83A101D15792}"/>
              </a:ext>
            </a:extLst>
          </p:cNvPr>
          <p:cNvSpPr/>
          <p:nvPr userDrawn="1"/>
        </p:nvSpPr>
        <p:spPr>
          <a:xfrm>
            <a:off x="211908" y="4158280"/>
            <a:ext cx="3013640" cy="1500411"/>
          </a:xfrm>
          <a:prstGeom prst="rect">
            <a:avLst/>
          </a:prstGeom>
        </p:spPr>
        <p:txBody>
          <a:bodyPr wrap="square">
            <a:spAutoFit/>
          </a:bodyPr>
          <a:lstStyle/>
          <a:p>
            <a:pPr lvl="0">
              <a:spcAft>
                <a:spcPts val="300"/>
              </a:spcAft>
            </a:pPr>
            <a:r>
              <a:rPr lang="en-AU" sz="1400" b="1" kern="1200" cap="all" dirty="0">
                <a:solidFill>
                  <a:srgbClr val="0A7DFF"/>
                </a:solidFill>
                <a:latin typeface="+mn-lt"/>
                <a:ea typeface="+mn-ea"/>
                <a:cs typeface="JacobsChronos" pitchFamily="34" charset="0"/>
              </a:rPr>
              <a:t>Pasting content</a:t>
            </a:r>
            <a:endParaRPr lang="en-AU" sz="1400" b="0" kern="1200" baseline="0" dirty="0">
              <a:solidFill>
                <a:srgbClr val="0A7DFF"/>
              </a:solidFill>
              <a:latin typeface="+mn-lt"/>
              <a:ea typeface="+mn-ea"/>
              <a:cs typeface="JacobsChronos" pitchFamily="34" charset="0"/>
            </a:endParaRP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When pasting content from other presentations, always use: </a:t>
            </a:r>
          </a:p>
          <a:p>
            <a:pPr marL="180000" lvl="0" indent="-18000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Paste Options: Use destination theme, or Keep text only</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22647339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3" name="Rectangle 12">
            <a:extLst>
              <a:ext uri="{FF2B5EF4-FFF2-40B4-BE49-F238E27FC236}">
                <a16:creationId xmlns:a16="http://schemas.microsoft.com/office/drawing/2014/main" id="{8C2B99CB-6380-431A-B1EE-BEF40275E9A4}"/>
              </a:ext>
            </a:extLst>
          </p:cNvPr>
          <p:cNvSpPr/>
          <p:nvPr userDrawn="1"/>
        </p:nvSpPr>
        <p:spPr>
          <a:xfrm>
            <a:off x="217009" y="1546729"/>
            <a:ext cx="5585998" cy="1831271"/>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TO CHOSE YOUR LAYOUT OPTION</a:t>
            </a:r>
          </a:p>
          <a:p>
            <a:pPr marL="171450" lvl="0" indent="-171450">
              <a:spcAft>
                <a:spcPts val="300"/>
              </a:spcAft>
              <a:buFont typeface="Wingdings" panose="05000000000000000000" pitchFamily="2" charset="2"/>
              <a:buChar char="§"/>
            </a:pPr>
            <a:r>
              <a:rPr lang="en-AU" sz="1400" b="1" kern="1200" baseline="0" dirty="0">
                <a:solidFill>
                  <a:schemeClr val="tx1"/>
                </a:solidFill>
                <a:latin typeface="+mn-lt"/>
                <a:ea typeface="+mn-ea"/>
                <a:cs typeface="JacobsChronos" pitchFamily="34" charset="0"/>
              </a:rPr>
              <a:t>Right click </a:t>
            </a:r>
            <a:r>
              <a:rPr lang="en-AU" sz="1400" b="0" kern="1200" baseline="0" dirty="0">
                <a:solidFill>
                  <a:schemeClr val="tx1"/>
                </a:solidFill>
                <a:latin typeface="+mn-lt"/>
                <a:ea typeface="+mn-ea"/>
                <a:cs typeface="JacobsChronos" pitchFamily="34" charset="0"/>
              </a:rPr>
              <a:t>an existing slide in the side bar menu.</a:t>
            </a:r>
          </a:p>
          <a:p>
            <a:pPr marL="171450" lvl="0" indent="-171450">
              <a:spcAft>
                <a:spcPts val="300"/>
              </a:spcAft>
              <a:buFont typeface="Wingdings" panose="05000000000000000000" pitchFamily="2" charset="2"/>
              <a:buChar char="§"/>
            </a:pPr>
            <a:r>
              <a:rPr lang="en-AU" sz="1400" b="1" kern="1200" baseline="0" dirty="0">
                <a:solidFill>
                  <a:schemeClr val="tx1"/>
                </a:solidFill>
                <a:latin typeface="+mn-lt"/>
                <a:ea typeface="+mn-ea"/>
                <a:cs typeface="JacobsChronos" pitchFamily="34" charset="0"/>
              </a:rPr>
              <a:t>Choose </a:t>
            </a:r>
            <a:r>
              <a:rPr lang="en-AU" sz="1400" b="1" i="1" kern="1200" baseline="0" dirty="0">
                <a:solidFill>
                  <a:schemeClr val="tx1"/>
                </a:solidFill>
                <a:latin typeface="+mn-lt"/>
                <a:ea typeface="+mn-ea"/>
                <a:cs typeface="JacobsChronos" pitchFamily="34" charset="0"/>
              </a:rPr>
              <a:t>Layout  </a:t>
            </a:r>
            <a:r>
              <a:rPr lang="en-AU" sz="1400" b="0" i="1" kern="1200" baseline="0" dirty="0">
                <a:solidFill>
                  <a:schemeClr val="tx1"/>
                </a:solidFill>
                <a:latin typeface="+mn-lt"/>
                <a:ea typeface="+mn-ea"/>
                <a:cs typeface="JacobsChronos" pitchFamily="34" charset="0"/>
              </a:rPr>
              <a:t>&gt;</a:t>
            </a:r>
            <a:r>
              <a:rPr lang="en-AU" sz="1400" b="0" kern="1200" baseline="0" dirty="0">
                <a:solidFill>
                  <a:schemeClr val="tx1"/>
                </a:solidFill>
                <a:latin typeface="+mn-lt"/>
                <a:ea typeface="+mn-ea"/>
                <a:cs typeface="JacobsChronos" pitchFamily="34" charset="0"/>
              </a:rPr>
              <a:t> select one of the various slide options.</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lvl="0">
              <a:spcAft>
                <a:spcPts val="300"/>
              </a:spcAft>
            </a:pPr>
            <a:r>
              <a:rPr lang="en-AU" sz="1400" b="1" kern="1200" cap="all" dirty="0">
                <a:solidFill>
                  <a:srgbClr val="0A7DFF"/>
                </a:solidFill>
                <a:latin typeface="+mn-lt"/>
                <a:ea typeface="+mn-ea"/>
                <a:cs typeface="JacobsChronos" pitchFamily="34" charset="0"/>
              </a:rPr>
              <a:t> </a:t>
            </a: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grpSp>
        <p:nvGrpSpPr>
          <p:cNvPr id="6" name="Group 5">
            <a:extLst>
              <a:ext uri="{FF2B5EF4-FFF2-40B4-BE49-F238E27FC236}">
                <a16:creationId xmlns:a16="http://schemas.microsoft.com/office/drawing/2014/main" id="{E1DBFCE7-3EA9-4FD3-97BE-CAB276DAB55C}"/>
              </a:ext>
            </a:extLst>
          </p:cNvPr>
          <p:cNvGrpSpPr/>
          <p:nvPr userDrawn="1"/>
        </p:nvGrpSpPr>
        <p:grpSpPr>
          <a:xfrm>
            <a:off x="320040" y="2451331"/>
            <a:ext cx="6892129" cy="3214999"/>
            <a:chOff x="320040" y="2451331"/>
            <a:chExt cx="7806529" cy="3476959"/>
          </a:xfrm>
        </p:grpSpPr>
        <p:pic>
          <p:nvPicPr>
            <p:cNvPr id="17" name="Picture 16">
              <a:extLst>
                <a:ext uri="{FF2B5EF4-FFF2-40B4-BE49-F238E27FC236}">
                  <a16:creationId xmlns:a16="http://schemas.microsoft.com/office/drawing/2014/main" id="{622472AD-D921-4EC0-9571-5FF4AF2BA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 y="2451331"/>
              <a:ext cx="7806529" cy="3476959"/>
            </a:xfrm>
            <a:prstGeom prst="rect">
              <a:avLst/>
            </a:prstGeom>
          </p:spPr>
        </p:pic>
        <p:sp>
          <p:nvSpPr>
            <p:cNvPr id="18" name="Oval 17">
              <a:extLst>
                <a:ext uri="{FF2B5EF4-FFF2-40B4-BE49-F238E27FC236}">
                  <a16:creationId xmlns:a16="http://schemas.microsoft.com/office/drawing/2014/main" id="{10177005-6381-4648-9FBB-27BCC485B8E1}"/>
                </a:ext>
              </a:extLst>
            </p:cNvPr>
            <p:cNvSpPr/>
            <p:nvPr userDrawn="1"/>
          </p:nvSpPr>
          <p:spPr>
            <a:xfrm>
              <a:off x="1011561" y="4899897"/>
              <a:ext cx="1190725" cy="32004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14754D65-DE03-42DC-8CC8-6EBFEEB74BD8}"/>
              </a:ext>
            </a:extLst>
          </p:cNvPr>
          <p:cNvSpPr/>
          <p:nvPr userDrawn="1"/>
        </p:nvSpPr>
        <p:spPr>
          <a:xfrm>
            <a:off x="7315200" y="1543344"/>
            <a:ext cx="4526279" cy="2870016"/>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to “color theme” your presentation</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We have 5 color themes throughout the template and </a:t>
            </a:r>
            <a:r>
              <a:rPr lang="en-AU" sz="1400" b="1" kern="1200" baseline="0" dirty="0">
                <a:solidFill>
                  <a:schemeClr val="tx1"/>
                </a:solidFill>
                <a:latin typeface="+mn-lt"/>
                <a:ea typeface="+mn-ea"/>
                <a:cs typeface="JacobsChronos" pitchFamily="34" charset="0"/>
              </a:rPr>
              <a:t>recommend</a:t>
            </a:r>
            <a:r>
              <a:rPr lang="en-AU" sz="1400" b="0" kern="1200" baseline="0" dirty="0">
                <a:solidFill>
                  <a:schemeClr val="tx1"/>
                </a:solidFill>
                <a:latin typeface="+mn-lt"/>
                <a:ea typeface="+mn-ea"/>
                <a:cs typeface="JacobsChronos" pitchFamily="34" charset="0"/>
              </a:rPr>
              <a:t> you use a different color theme per section.</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Our themes are: Blue, Purple, Red, Yellow &amp; Green. There are various layout options for each that you can use for each section. </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For example presentations please see: </a:t>
            </a:r>
            <a:r>
              <a:rPr lang="en-AU" sz="1400" b="0" u="sng" kern="1200" baseline="0" dirty="0">
                <a:solidFill>
                  <a:schemeClr val="tx1"/>
                </a:solidFill>
                <a:latin typeface="+mn-lt"/>
                <a:ea typeface="+mn-ea"/>
                <a:cs typeface="JacobsChronos" pitchFamily="34" charset="0"/>
                <a:hlinkClick r:id="rId3"/>
              </a:rPr>
              <a:t>JacobsConnect &gt; Company &gt; Brand Central &gt; Content &gt; Jacobs PowerPoint Example</a:t>
            </a:r>
            <a:endParaRPr lang="en-AU" sz="1400" b="0" kern="1200" baseline="0" dirty="0">
              <a:solidFill>
                <a:schemeClr val="tx1"/>
              </a:solidFill>
              <a:latin typeface="+mn-lt"/>
              <a:ea typeface="+mn-ea"/>
              <a:cs typeface="JacobsChronos" pitchFamily="34" charset="0"/>
            </a:endParaRPr>
          </a:p>
          <a:p>
            <a:pPr lvl="0">
              <a:spcAft>
                <a:spcPts val="300"/>
              </a:spcAft>
            </a:pPr>
            <a:r>
              <a:rPr lang="en-AU" sz="1400" b="1" kern="1200" cap="all" dirty="0">
                <a:solidFill>
                  <a:srgbClr val="0A7DFF"/>
                </a:solidFill>
                <a:latin typeface="+mn-lt"/>
                <a:ea typeface="+mn-ea"/>
                <a:cs typeface="JacobsChronos" pitchFamily="34" charset="0"/>
              </a:rPr>
              <a:t> </a:t>
            </a: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375961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3345" y="1665755"/>
            <a:ext cx="11521440" cy="1284967"/>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Guidelines on using the new Jacobs template</a:t>
            </a:r>
            <a:endParaRPr lang="en-AU" sz="1400" b="0" kern="1200" baseline="0" dirty="0">
              <a:solidFill>
                <a:srgbClr val="0A7DFF"/>
              </a:solidFill>
              <a:latin typeface="+mn-lt"/>
              <a:ea typeface="+mn-ea"/>
              <a:cs typeface="JacobsChronos"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AU" sz="1400" b="0" kern="1200" baseline="0" dirty="0">
                <a:solidFill>
                  <a:schemeClr val="tx1"/>
                </a:solidFill>
                <a:latin typeface="+mn-lt"/>
                <a:ea typeface="+mn-ea"/>
                <a:cs typeface="JacobsChronos" pitchFamily="34" charset="0"/>
              </a:rPr>
              <a:t>For more comprehensive instructions on how to use this template please go to: </a:t>
            </a:r>
            <a:br>
              <a:rPr lang="en-AU" sz="1400" b="0" kern="1200" baseline="0" dirty="0">
                <a:solidFill>
                  <a:schemeClr val="tx1"/>
                </a:solidFill>
                <a:latin typeface="+mn-lt"/>
                <a:ea typeface="+mn-ea"/>
                <a:cs typeface="JacobsChronos" pitchFamily="34" charset="0"/>
              </a:rPr>
            </a:br>
            <a:r>
              <a:rPr lang="en-AU" sz="1400" b="0" u="sng" kern="1200" baseline="0" dirty="0">
                <a:solidFill>
                  <a:schemeClr val="tx1"/>
                </a:solidFill>
                <a:latin typeface="+mn-lt"/>
                <a:ea typeface="+mn-ea"/>
                <a:cs typeface="JacobsChronos" pitchFamily="34" charset="0"/>
                <a:hlinkClick r:id="rId2"/>
              </a:rPr>
              <a:t>JacobsConnect &gt; Company &gt; Brand Central  &gt; Content &gt; Jacobs PowerPoint Template Guideline</a:t>
            </a:r>
            <a:r>
              <a:rPr lang="en-AU" sz="1400" b="0" u="sng" kern="1200" baseline="0" dirty="0">
                <a:solidFill>
                  <a:schemeClr val="tx1"/>
                </a:solidFill>
                <a:latin typeface="+mn-lt"/>
                <a:ea typeface="+mn-ea"/>
                <a:cs typeface="JacobsChronos" pitchFamily="34" charset="0"/>
              </a:rPr>
              <a:t>s</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12319832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9320-1B92-4877-9ED2-0920B6F3509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53D9993-F679-40EC-97D3-597F79C7051F}"/>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BE6C2C7B-4695-4DBD-BC4A-95D6AF7465A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07672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Yellow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E20838-A3B3-4924-ABEE-74D55A54F58E}"/>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8545219E-0B92-461B-B007-870E49A06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57"/>
              <a:ext cx="8873984" cy="6857943"/>
            </a:xfrm>
            <a:prstGeom prst="rect">
              <a:avLst/>
            </a:prstGeom>
          </p:spPr>
        </p:pic>
        <p:sp>
          <p:nvSpPr>
            <p:cNvPr id="5" name="Rectangle 4">
              <a:extLst>
                <a:ext uri="{FF2B5EF4-FFF2-40B4-BE49-F238E27FC236}">
                  <a16:creationId xmlns:a16="http://schemas.microsoft.com/office/drawing/2014/main" id="{9DCB12D7-745B-48CF-942F-C01EE8F26D1A}"/>
                </a:ext>
              </a:extLst>
            </p:cNvPr>
            <p:cNvSpPr/>
            <p:nvPr userDrawn="1"/>
          </p:nvSpPr>
          <p:spPr>
            <a:xfrm>
              <a:off x="8869680" y="0"/>
              <a:ext cx="306324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0547C744-EF2D-4E41-A6F6-1D5CFEC06B4C}"/>
                </a:ext>
              </a:extLst>
            </p:cNvPr>
            <p:cNvSpPr/>
            <p:nvPr userDrawn="1"/>
          </p:nvSpPr>
          <p:spPr>
            <a:xfrm>
              <a:off x="11887073" y="0"/>
              <a:ext cx="301752"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3FA40252-B691-413D-9083-5E5C784A02C7}"/>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0B376950-3ADD-422B-838C-B5647AD6C5AD}"/>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5509153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ck Cover Blue 1">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7D40AD0-5D9B-4347-8016-757E80747E76}"/>
              </a:ext>
            </a:extLst>
          </p:cNvPr>
          <p:cNvGrpSpPr/>
          <p:nvPr userDrawn="1"/>
        </p:nvGrpSpPr>
        <p:grpSpPr>
          <a:xfrm>
            <a:off x="1572014" y="0"/>
            <a:ext cx="10619986" cy="5411469"/>
            <a:chOff x="1572014" y="0"/>
            <a:chExt cx="10619986" cy="5411469"/>
          </a:xfrm>
        </p:grpSpPr>
        <p:pic>
          <p:nvPicPr>
            <p:cNvPr id="60" name="Picture 59">
              <a:extLst>
                <a:ext uri="{FF2B5EF4-FFF2-40B4-BE49-F238E27FC236}">
                  <a16:creationId xmlns:a16="http://schemas.microsoft.com/office/drawing/2014/main" id="{245104B9-E223-42AF-9228-4D9DBA103E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2014" y="1107030"/>
              <a:ext cx="10619986" cy="4304439"/>
            </a:xfrm>
            <a:prstGeom prst="rect">
              <a:avLst/>
            </a:prstGeom>
          </p:spPr>
        </p:pic>
        <p:sp>
          <p:nvSpPr>
            <p:cNvPr id="61" name="Rectangle 60">
              <a:extLst>
                <a:ext uri="{FF2B5EF4-FFF2-40B4-BE49-F238E27FC236}">
                  <a16:creationId xmlns:a16="http://schemas.microsoft.com/office/drawing/2014/main" id="{ECA9C7F8-F075-46B3-BC20-F7BC754AB4B6}"/>
                </a:ext>
              </a:extLst>
            </p:cNvPr>
            <p:cNvSpPr/>
            <p:nvPr userDrawn="1"/>
          </p:nvSpPr>
          <p:spPr>
            <a:xfrm>
              <a:off x="1581785" y="247014"/>
              <a:ext cx="10607040" cy="87923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81785" y="0"/>
              <a:ext cx="10607040" cy="27432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Title 1">
            <a:extLst>
              <a:ext uri="{FF2B5EF4-FFF2-40B4-BE49-F238E27FC236}">
                <a16:creationId xmlns:a16="http://schemas.microsoft.com/office/drawing/2014/main" id="{A7F61A64-3CDE-4167-85CB-90C6332EF1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64" name="Subtitle 2">
            <a:extLst>
              <a:ext uri="{FF2B5EF4-FFF2-40B4-BE49-F238E27FC236}">
                <a16:creationId xmlns:a16="http://schemas.microsoft.com/office/drawing/2014/main" id="{9FD1511E-B62B-4097-A97D-8D9B2E4AD4A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36053029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ck Cover Purp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504DC-7314-44CB-9C4D-D1417B013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785" y="1107030"/>
            <a:ext cx="10619359" cy="4304439"/>
          </a:xfrm>
          <a:prstGeom prst="rect">
            <a:avLst/>
          </a:prstGeom>
          <a:solidFill>
            <a:srgbClr val="6F006E"/>
          </a:solidFill>
        </p:spPr>
      </p:pic>
      <p:grpSp>
        <p:nvGrpSpPr>
          <p:cNvPr id="6" name="Group 5">
            <a:extLst>
              <a:ext uri="{FF2B5EF4-FFF2-40B4-BE49-F238E27FC236}">
                <a16:creationId xmlns:a16="http://schemas.microsoft.com/office/drawing/2014/main" id="{CE216235-861E-4CD0-BEC0-AF3D1B4E1DB6}"/>
              </a:ext>
            </a:extLst>
          </p:cNvPr>
          <p:cNvGrpSpPr/>
          <p:nvPr userDrawn="1"/>
        </p:nvGrpSpPr>
        <p:grpSpPr>
          <a:xfrm>
            <a:off x="1581785" y="0"/>
            <a:ext cx="10607040" cy="1126245"/>
            <a:chOff x="1581785" y="0"/>
            <a:chExt cx="10607040" cy="1126245"/>
          </a:xfrm>
        </p:grpSpPr>
        <p:sp>
          <p:nvSpPr>
            <p:cNvPr id="7" name="Rectangle 6">
              <a:extLst>
                <a:ext uri="{FF2B5EF4-FFF2-40B4-BE49-F238E27FC236}">
                  <a16:creationId xmlns:a16="http://schemas.microsoft.com/office/drawing/2014/main" id="{4C42AADD-502D-4152-8B36-EC246279832D}"/>
                </a:ext>
              </a:extLst>
            </p:cNvPr>
            <p:cNvSpPr/>
            <p:nvPr userDrawn="1"/>
          </p:nvSpPr>
          <p:spPr>
            <a:xfrm>
              <a:off x="1581785" y="247014"/>
              <a:ext cx="10607040" cy="87923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FED9C33-1382-426F-943B-9CDA2DA2A262}"/>
                </a:ext>
              </a:extLst>
            </p:cNvPr>
            <p:cNvSpPr/>
            <p:nvPr userDrawn="1"/>
          </p:nvSpPr>
          <p:spPr>
            <a:xfrm>
              <a:off x="1581785" y="0"/>
              <a:ext cx="10607040" cy="27432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a:extLst>
              <a:ext uri="{FF2B5EF4-FFF2-40B4-BE49-F238E27FC236}">
                <a16:creationId xmlns:a16="http://schemas.microsoft.com/office/drawing/2014/main" id="{76E2362A-61F6-4883-94BC-DEF42B3004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10" name="Subtitle 2">
            <a:extLst>
              <a:ext uri="{FF2B5EF4-FFF2-40B4-BE49-F238E27FC236}">
                <a16:creationId xmlns:a16="http://schemas.microsoft.com/office/drawing/2014/main" id="{5003B944-E549-4D32-A21A-BCB050EFAE96}"/>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10930953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ck Cover Red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D7953F-2CEC-49FD-9143-A18FFEBAE699}"/>
              </a:ext>
            </a:extLst>
          </p:cNvPr>
          <p:cNvGrpSpPr/>
          <p:nvPr userDrawn="1"/>
        </p:nvGrpSpPr>
        <p:grpSpPr>
          <a:xfrm>
            <a:off x="1570193" y="0"/>
            <a:ext cx="10621807" cy="5411469"/>
            <a:chOff x="1570193" y="0"/>
            <a:chExt cx="10621807" cy="5411469"/>
          </a:xfrm>
        </p:grpSpPr>
        <p:pic>
          <p:nvPicPr>
            <p:cNvPr id="4" name="Picture 3">
              <a:extLst>
                <a:ext uri="{FF2B5EF4-FFF2-40B4-BE49-F238E27FC236}">
                  <a16:creationId xmlns:a16="http://schemas.microsoft.com/office/drawing/2014/main" id="{1F99D95C-68CF-4E22-948C-DFAD50B79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21807" cy="4304439"/>
            </a:xfrm>
            <a:prstGeom prst="rect">
              <a:avLst/>
            </a:prstGeom>
          </p:spPr>
        </p:pic>
        <p:sp>
          <p:nvSpPr>
            <p:cNvPr id="5" name="Rectangle 4">
              <a:extLst>
                <a:ext uri="{FF2B5EF4-FFF2-40B4-BE49-F238E27FC236}">
                  <a16:creationId xmlns:a16="http://schemas.microsoft.com/office/drawing/2014/main" id="{C44AF1E9-C422-45F4-BA0F-E18879906F83}"/>
                </a:ext>
              </a:extLst>
            </p:cNvPr>
            <p:cNvSpPr/>
            <p:nvPr userDrawn="1"/>
          </p:nvSpPr>
          <p:spPr>
            <a:xfrm>
              <a:off x="1581785" y="247014"/>
              <a:ext cx="10607040" cy="87923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7EEAFE-09AD-44A7-A787-4D480FA4E3DD}"/>
                </a:ext>
              </a:extLst>
            </p:cNvPr>
            <p:cNvSpPr/>
            <p:nvPr userDrawn="1"/>
          </p:nvSpPr>
          <p:spPr>
            <a:xfrm>
              <a:off x="1581785" y="0"/>
              <a:ext cx="10607040" cy="27432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A62AC4E7-EB97-4491-AA7E-434973D72177}"/>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ADB1696D-6D05-4956-B98D-EA4162819138}"/>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2086384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ck Cover Yellow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07A0F4-C136-4AFC-ACF9-D497162F1EA0}"/>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6F240012-04C1-4ACA-B25D-D08ADB1C5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3544F831-BECB-4384-B834-C4A1B5697076}"/>
                </a:ext>
              </a:extLst>
            </p:cNvPr>
            <p:cNvSpPr/>
            <p:nvPr userDrawn="1"/>
          </p:nvSpPr>
          <p:spPr>
            <a:xfrm>
              <a:off x="1581785" y="247014"/>
              <a:ext cx="10607040" cy="87923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700C554-EE42-4A2E-8CDA-CA681774E516}"/>
                </a:ext>
              </a:extLst>
            </p:cNvPr>
            <p:cNvSpPr/>
            <p:nvPr userDrawn="1"/>
          </p:nvSpPr>
          <p:spPr>
            <a:xfrm>
              <a:off x="1581785" y="0"/>
              <a:ext cx="10607040" cy="27432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6013827B-CA75-4A46-B871-44D669F75440}"/>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7184162D-55BE-425C-8D84-44A1BE9B67A8}"/>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Thank You</a:t>
            </a:r>
          </a:p>
        </p:txBody>
      </p:sp>
    </p:spTree>
    <p:extLst>
      <p:ext uri="{BB962C8B-B14F-4D97-AF65-F5344CB8AC3E}">
        <p14:creationId xmlns:p14="http://schemas.microsoft.com/office/powerpoint/2010/main" val="6680125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ack Cover Green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34D91D-A186-4D05-BFD3-C949F892CB38}"/>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CE63DA98-418A-4359-A075-3660B20FE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9998795D-FDF1-49C0-9FBB-09DF165043AE}"/>
                </a:ext>
              </a:extLst>
            </p:cNvPr>
            <p:cNvSpPr/>
            <p:nvPr userDrawn="1"/>
          </p:nvSpPr>
          <p:spPr>
            <a:xfrm>
              <a:off x="1581785" y="247014"/>
              <a:ext cx="10607040" cy="879231"/>
            </a:xfrm>
            <a:prstGeom prst="rect">
              <a:avLst/>
            </a:prstGeom>
            <a:solidFill>
              <a:srgbClr val="09D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F85CA9B-4A79-492D-A389-B5AE05F56FFA}"/>
                </a:ext>
              </a:extLst>
            </p:cNvPr>
            <p:cNvSpPr/>
            <p:nvPr userDrawn="1"/>
          </p:nvSpPr>
          <p:spPr>
            <a:xfrm>
              <a:off x="1581785" y="0"/>
              <a:ext cx="10607040" cy="274320"/>
            </a:xfrm>
            <a:prstGeom prst="rect">
              <a:avLst/>
            </a:prstGeom>
            <a:solidFill>
              <a:srgbClr val="02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96B498E0-A08A-4E2A-ABD6-DC7D4712A79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22E0353E-389E-4662-B9AD-B4AE0DAB05EF}"/>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Tree>
    <p:extLst>
      <p:ext uri="{BB962C8B-B14F-4D97-AF65-F5344CB8AC3E}">
        <p14:creationId xmlns:p14="http://schemas.microsoft.com/office/powerpoint/2010/main" val="3075615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ck Cover Blu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A640D0-5A86-41DF-87EE-1C11B56E8945}"/>
              </a:ext>
            </a:extLst>
          </p:cNvPr>
          <p:cNvGrpSpPr/>
          <p:nvPr userDrawn="1"/>
        </p:nvGrpSpPr>
        <p:grpSpPr>
          <a:xfrm>
            <a:off x="896111" y="-18380"/>
            <a:ext cx="11295889" cy="5941030"/>
            <a:chOff x="922993" y="0"/>
            <a:chExt cx="11277580" cy="5943600"/>
          </a:xfrm>
        </p:grpSpPr>
        <p:sp>
          <p:nvSpPr>
            <p:cNvPr id="4" name="Rectangle 3">
              <a:extLst>
                <a:ext uri="{FF2B5EF4-FFF2-40B4-BE49-F238E27FC236}">
                  <a16:creationId xmlns:a16="http://schemas.microsoft.com/office/drawing/2014/main" id="{01DB3D08-8653-4A14-832E-60338C2C1FDF}"/>
                </a:ext>
              </a:extLst>
            </p:cNvPr>
            <p:cNvSpPr/>
            <p:nvPr userDrawn="1"/>
          </p:nvSpPr>
          <p:spPr>
            <a:xfrm>
              <a:off x="922993" y="0"/>
              <a:ext cx="10361686"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DB7F6925-F518-413C-ACD4-367B26AB9910}"/>
                </a:ext>
              </a:extLst>
            </p:cNvPr>
            <p:cNvSpPr/>
            <p:nvPr userDrawn="1"/>
          </p:nvSpPr>
          <p:spPr>
            <a:xfrm>
              <a:off x="11246400" y="0"/>
              <a:ext cx="954173"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pic>
        <p:nvPicPr>
          <p:cNvPr id="6" name="Picture 5">
            <a:extLst>
              <a:ext uri="{FF2B5EF4-FFF2-40B4-BE49-F238E27FC236}">
                <a16:creationId xmlns:a16="http://schemas.microsoft.com/office/drawing/2014/main" id="{D1277C04-264B-4396-96A1-BA96AA5E9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381" y="6199705"/>
            <a:ext cx="3358507" cy="374808"/>
          </a:xfrm>
          <a:prstGeom prst="rect">
            <a:avLst/>
          </a:prstGeom>
        </p:spPr>
      </p:pic>
      <p:sp>
        <p:nvSpPr>
          <p:cNvPr id="7" name="L-Shape 6">
            <a:extLst>
              <a:ext uri="{FF2B5EF4-FFF2-40B4-BE49-F238E27FC236}">
                <a16:creationId xmlns:a16="http://schemas.microsoft.com/office/drawing/2014/main" id="{F4818BB2-38C0-4C1E-9429-8D2D2595EE2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Subtitle 2">
            <a:extLst>
              <a:ext uri="{FF2B5EF4-FFF2-40B4-BE49-F238E27FC236}">
                <a16:creationId xmlns:a16="http://schemas.microsoft.com/office/drawing/2014/main" id="{5969D603-828E-4E32-839B-1733F21141CE}"/>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0" name="Freeform: Shape 9">
            <a:extLst>
              <a:ext uri="{FF2B5EF4-FFF2-40B4-BE49-F238E27FC236}">
                <a16:creationId xmlns:a16="http://schemas.microsoft.com/office/drawing/2014/main" id="{991913DD-454B-4F48-A6C1-484C008FA7DF}"/>
              </a:ext>
            </a:extLst>
          </p:cNvPr>
          <p:cNvSpPr/>
          <p:nvPr userDrawn="1"/>
        </p:nvSpPr>
        <p:spPr>
          <a:xfrm>
            <a:off x="0" y="-17756"/>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Shape 10">
            <a:extLst>
              <a:ext uri="{FF2B5EF4-FFF2-40B4-BE49-F238E27FC236}">
                <a16:creationId xmlns:a16="http://schemas.microsoft.com/office/drawing/2014/main" id="{29F42CFE-30EE-4D81-9451-65225B0CEC50}"/>
              </a:ext>
            </a:extLst>
          </p:cNvPr>
          <p:cNvSpPr/>
          <p:nvPr userDrawn="1"/>
        </p:nvSpPr>
        <p:spPr>
          <a:xfrm rot="10800000">
            <a:off x="-1" y="5924688"/>
            <a:ext cx="914400" cy="933312"/>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 name="Group 1">
            <a:extLst>
              <a:ext uri="{FF2B5EF4-FFF2-40B4-BE49-F238E27FC236}">
                <a16:creationId xmlns:a16="http://schemas.microsoft.com/office/drawing/2014/main" id="{EC1BDF4D-D449-4B3A-A181-D7EBF1520D39}"/>
              </a:ext>
            </a:extLst>
          </p:cNvPr>
          <p:cNvGrpSpPr/>
          <p:nvPr userDrawn="1"/>
        </p:nvGrpSpPr>
        <p:grpSpPr>
          <a:xfrm>
            <a:off x="1605241" y="6137360"/>
            <a:ext cx="3120205" cy="410030"/>
            <a:chOff x="1605241" y="6137360"/>
            <a:chExt cx="3120205" cy="410030"/>
          </a:xfrm>
        </p:grpSpPr>
        <p:pic>
          <p:nvPicPr>
            <p:cNvPr id="13" name="Picture 12">
              <a:hlinkClick r:id="rId3"/>
              <a:extLst>
                <a:ext uri="{FF2B5EF4-FFF2-40B4-BE49-F238E27FC236}">
                  <a16:creationId xmlns:a16="http://schemas.microsoft.com/office/drawing/2014/main" id="{49B85F58-257E-4931-A286-13CDCADD8A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4" name="Picture 13">
              <a:hlinkClick r:id="rId5"/>
              <a:extLst>
                <a:ext uri="{FF2B5EF4-FFF2-40B4-BE49-F238E27FC236}">
                  <a16:creationId xmlns:a16="http://schemas.microsoft.com/office/drawing/2014/main" id="{6470EE4C-2AFF-4D3C-8837-250DCE835A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5" name="Picture 14">
              <a:hlinkClick r:id="rId7"/>
              <a:extLst>
                <a:ext uri="{FF2B5EF4-FFF2-40B4-BE49-F238E27FC236}">
                  <a16:creationId xmlns:a16="http://schemas.microsoft.com/office/drawing/2014/main" id="{7ABC6DFE-B958-42F6-A196-6D5FF76422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16" name="Picture 15">
              <a:hlinkClick r:id="rId9"/>
              <a:extLst>
                <a:ext uri="{FF2B5EF4-FFF2-40B4-BE49-F238E27FC236}">
                  <a16:creationId xmlns:a16="http://schemas.microsoft.com/office/drawing/2014/main" id="{085ADA76-04DA-4FBF-95BC-11625BA056B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7" name="Picture 16">
              <a:hlinkClick r:id="rId11"/>
              <a:extLst>
                <a:ext uri="{FF2B5EF4-FFF2-40B4-BE49-F238E27FC236}">
                  <a16:creationId xmlns:a16="http://schemas.microsoft.com/office/drawing/2014/main" id="{4B4A28F8-8A85-44D4-A8C0-49A04723DF3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pic>
        <p:nvPicPr>
          <p:cNvPr id="19" name="Picture 18">
            <a:extLst>
              <a:ext uri="{FF2B5EF4-FFF2-40B4-BE49-F238E27FC236}">
                <a16:creationId xmlns:a16="http://schemas.microsoft.com/office/drawing/2014/main" id="{B6EF7C89-4AF9-4037-99A4-D5925EDFDC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67977" y="6168337"/>
            <a:ext cx="3358500" cy="374808"/>
          </a:xfrm>
          <a:prstGeom prst="rect">
            <a:avLst/>
          </a:prstGeom>
        </p:spPr>
      </p:pic>
      <p:sp>
        <p:nvSpPr>
          <p:cNvPr id="23" name="Text Placeholder 22">
            <a:extLst>
              <a:ext uri="{FF2B5EF4-FFF2-40B4-BE49-F238E27FC236}">
                <a16:creationId xmlns:a16="http://schemas.microsoft.com/office/drawing/2014/main" id="{79055058-5432-4171-9ED6-8C9D048DB0FD}"/>
              </a:ext>
            </a:extLst>
          </p:cNvPr>
          <p:cNvSpPr>
            <a:spLocks noGrp="1"/>
          </p:cNvSpPr>
          <p:nvPr userDrawn="1">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spTree>
    <p:extLst>
      <p:ext uri="{BB962C8B-B14F-4D97-AF65-F5344CB8AC3E}">
        <p14:creationId xmlns:p14="http://schemas.microsoft.com/office/powerpoint/2010/main" val="1885827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ck Cover Purple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13690EB-DB6B-4A4C-BBFC-F96B509DF4D8}"/>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97DFB3E-CCDD-42C2-8947-D4DB09500896}"/>
              </a:ext>
            </a:extLst>
          </p:cNvPr>
          <p:cNvGrpSpPr/>
          <p:nvPr userDrawn="1"/>
        </p:nvGrpSpPr>
        <p:grpSpPr>
          <a:xfrm>
            <a:off x="914400" y="0"/>
            <a:ext cx="11277599" cy="5943599"/>
            <a:chOff x="922993" y="0"/>
            <a:chExt cx="11265832" cy="5943600"/>
          </a:xfrm>
        </p:grpSpPr>
        <p:sp>
          <p:nvSpPr>
            <p:cNvPr id="5" name="Rectangle 4">
              <a:extLst>
                <a:ext uri="{FF2B5EF4-FFF2-40B4-BE49-F238E27FC236}">
                  <a16:creationId xmlns:a16="http://schemas.microsoft.com/office/drawing/2014/main" id="{1E6A1C5B-AB17-4B26-A73F-A3EC00F871A5}"/>
                </a:ext>
              </a:extLst>
            </p:cNvPr>
            <p:cNvSpPr/>
            <p:nvPr userDrawn="1"/>
          </p:nvSpPr>
          <p:spPr>
            <a:xfrm>
              <a:off x="922993" y="0"/>
              <a:ext cx="10361686"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99412C3-1AE2-4363-9FA9-BD085274D3E6}"/>
                </a:ext>
              </a:extLst>
            </p:cNvPr>
            <p:cNvSpPr/>
            <p:nvPr userDrawn="1"/>
          </p:nvSpPr>
          <p:spPr>
            <a:xfrm>
              <a:off x="11246400" y="0"/>
              <a:ext cx="942425"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6CF888F2-E176-4A64-9F96-68EA2FA30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145770B2-1A04-48B5-B7E8-57E319F76EC7}"/>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Subtitle 2">
            <a:extLst>
              <a:ext uri="{FF2B5EF4-FFF2-40B4-BE49-F238E27FC236}">
                <a16:creationId xmlns:a16="http://schemas.microsoft.com/office/drawing/2014/main" id="{7441B77A-1A48-4BA2-8129-F0A8914DA2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9" name="Text Placeholder 22">
            <a:extLst>
              <a:ext uri="{FF2B5EF4-FFF2-40B4-BE49-F238E27FC236}">
                <a16:creationId xmlns:a16="http://schemas.microsoft.com/office/drawing/2014/main" id="{9E40AFA9-2B4F-4A46-80F0-6C9EA73C6D6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7" name="Group 16">
            <a:extLst>
              <a:ext uri="{FF2B5EF4-FFF2-40B4-BE49-F238E27FC236}">
                <a16:creationId xmlns:a16="http://schemas.microsoft.com/office/drawing/2014/main" id="{9C96F09B-1F32-4067-B80B-4684EDE36A9E}"/>
              </a:ext>
            </a:extLst>
          </p:cNvPr>
          <p:cNvGrpSpPr/>
          <p:nvPr userDrawn="1"/>
        </p:nvGrpSpPr>
        <p:grpSpPr>
          <a:xfrm>
            <a:off x="1605241" y="6137360"/>
            <a:ext cx="3120205" cy="410030"/>
            <a:chOff x="1605241" y="6137360"/>
            <a:chExt cx="3120205" cy="410030"/>
          </a:xfrm>
        </p:grpSpPr>
        <p:pic>
          <p:nvPicPr>
            <p:cNvPr id="18" name="Picture 17">
              <a:hlinkClick r:id="rId3"/>
              <a:extLst>
                <a:ext uri="{FF2B5EF4-FFF2-40B4-BE49-F238E27FC236}">
                  <a16:creationId xmlns:a16="http://schemas.microsoft.com/office/drawing/2014/main" id="{669413BB-12F1-45E7-89FB-E41C67B3F2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0CA1D6FB-E247-4A91-BE7E-210D98E81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BBB69E18-16F2-4155-BFF8-90D024410F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68956B1A-C302-463F-AE22-9CD6168C174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101FD6C9-2D9A-41C8-8E3E-5462433E319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34910997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ck Cover Red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54D582E-9525-4F01-8272-ED2271BD208D}"/>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7673513D-D459-4A26-A468-AB830834F0DA}"/>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54AA3FD8-E160-4267-A6CF-B5C39BC8184E}"/>
                </a:ext>
              </a:extLst>
            </p:cNvPr>
            <p:cNvSpPr/>
            <p:nvPr userDrawn="1"/>
          </p:nvSpPr>
          <p:spPr>
            <a:xfrm>
              <a:off x="922993" y="0"/>
              <a:ext cx="10361686"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1B6231B-F2C5-45A8-84E7-8D10013D6091}"/>
                </a:ext>
              </a:extLst>
            </p:cNvPr>
            <p:cNvSpPr/>
            <p:nvPr userDrawn="1"/>
          </p:nvSpPr>
          <p:spPr>
            <a:xfrm>
              <a:off x="11246400" y="0"/>
              <a:ext cx="942425" cy="59436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73007B45-E4E3-4B47-AF19-2B718561CF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70F32F28-55D2-4C6E-8196-5F4902F936A1}"/>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Subtitle 2">
            <a:extLst>
              <a:ext uri="{FF2B5EF4-FFF2-40B4-BE49-F238E27FC236}">
                <a16:creationId xmlns:a16="http://schemas.microsoft.com/office/drawing/2014/main" id="{322109E5-31C3-4DF7-B7D3-A9D2750477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9" name="Text Placeholder 22">
            <a:extLst>
              <a:ext uri="{FF2B5EF4-FFF2-40B4-BE49-F238E27FC236}">
                <a16:creationId xmlns:a16="http://schemas.microsoft.com/office/drawing/2014/main" id="{B7664C22-1578-41A1-AE8B-54B8E10D5AC6}"/>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7" name="Group 16">
            <a:extLst>
              <a:ext uri="{FF2B5EF4-FFF2-40B4-BE49-F238E27FC236}">
                <a16:creationId xmlns:a16="http://schemas.microsoft.com/office/drawing/2014/main" id="{B26140CF-DC17-4C8C-9613-F6EA622E2EE1}"/>
              </a:ext>
            </a:extLst>
          </p:cNvPr>
          <p:cNvGrpSpPr/>
          <p:nvPr userDrawn="1"/>
        </p:nvGrpSpPr>
        <p:grpSpPr>
          <a:xfrm>
            <a:off x="1605241" y="6137360"/>
            <a:ext cx="3120205" cy="410030"/>
            <a:chOff x="1605241" y="6137360"/>
            <a:chExt cx="3120205" cy="410030"/>
          </a:xfrm>
        </p:grpSpPr>
        <p:pic>
          <p:nvPicPr>
            <p:cNvPr id="18" name="Picture 17">
              <a:hlinkClick r:id="rId3"/>
              <a:extLst>
                <a:ext uri="{FF2B5EF4-FFF2-40B4-BE49-F238E27FC236}">
                  <a16:creationId xmlns:a16="http://schemas.microsoft.com/office/drawing/2014/main" id="{A8DE5515-02CC-4B22-8288-37DA506F53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CC87987D-06AC-4139-AFD5-FFDEE23EB1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2E39AB28-E36E-4848-9915-D9EC54C4A6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EF2566AC-457C-47FC-B98B-399CB928D7A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14D32DF8-E0A0-42B3-8212-CC66345E834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25085945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ack Cover Yellow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66AA33D-C4BB-4A89-8BAF-869688A033A7}"/>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9C5D12E-DB67-4958-8D99-A3B81751DFE3}"/>
              </a:ext>
            </a:extLst>
          </p:cNvPr>
          <p:cNvGrpSpPr/>
          <p:nvPr userDrawn="1"/>
        </p:nvGrpSpPr>
        <p:grpSpPr>
          <a:xfrm>
            <a:off x="914401" y="0"/>
            <a:ext cx="11277599" cy="5943600"/>
            <a:chOff x="922993" y="0"/>
            <a:chExt cx="11277599" cy="5943600"/>
          </a:xfrm>
        </p:grpSpPr>
        <p:sp>
          <p:nvSpPr>
            <p:cNvPr id="5" name="Rectangle 4">
              <a:extLst>
                <a:ext uri="{FF2B5EF4-FFF2-40B4-BE49-F238E27FC236}">
                  <a16:creationId xmlns:a16="http://schemas.microsoft.com/office/drawing/2014/main" id="{49AD4268-440C-442E-85CA-F84338F78239}"/>
                </a:ext>
              </a:extLst>
            </p:cNvPr>
            <p:cNvSpPr/>
            <p:nvPr userDrawn="1"/>
          </p:nvSpPr>
          <p:spPr>
            <a:xfrm>
              <a:off x="922993" y="0"/>
              <a:ext cx="10361686" cy="59436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5C07D76-D2DD-4B5E-AA3D-4F0D1B92600F}"/>
                </a:ext>
              </a:extLst>
            </p:cNvPr>
            <p:cNvSpPr/>
            <p:nvPr userDrawn="1"/>
          </p:nvSpPr>
          <p:spPr>
            <a:xfrm>
              <a:off x="11246400" y="0"/>
              <a:ext cx="954192" cy="59436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60F0C7EC-4198-42B3-87B0-4010357DF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85A3F116-CE8A-4091-B050-6E29E36E1903}"/>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Subtitle 2">
            <a:extLst>
              <a:ext uri="{FF2B5EF4-FFF2-40B4-BE49-F238E27FC236}">
                <a16:creationId xmlns:a16="http://schemas.microsoft.com/office/drawing/2014/main" id="{432F9285-DB4B-4410-B576-0FCBE590FC8F}"/>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tx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7" name="Text Placeholder 22">
            <a:extLst>
              <a:ext uri="{FF2B5EF4-FFF2-40B4-BE49-F238E27FC236}">
                <a16:creationId xmlns:a16="http://schemas.microsoft.com/office/drawing/2014/main" id="{A70E7D44-B911-4FA0-9BB8-9D8E54408AFB}"/>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tx1"/>
                </a:solidFill>
              </a:defRPr>
            </a:lvl1pPr>
          </a:lstStyle>
          <a:p>
            <a:pPr lvl="0"/>
            <a:r>
              <a:rPr lang="en-US" dirty="0"/>
              <a:t>Thank You</a:t>
            </a:r>
          </a:p>
        </p:txBody>
      </p:sp>
      <p:grpSp>
        <p:nvGrpSpPr>
          <p:cNvPr id="18" name="Group 17">
            <a:extLst>
              <a:ext uri="{FF2B5EF4-FFF2-40B4-BE49-F238E27FC236}">
                <a16:creationId xmlns:a16="http://schemas.microsoft.com/office/drawing/2014/main" id="{12C11AF5-FE73-497F-836F-C894AEFF5F39}"/>
              </a:ext>
            </a:extLst>
          </p:cNvPr>
          <p:cNvGrpSpPr/>
          <p:nvPr userDrawn="1"/>
        </p:nvGrpSpPr>
        <p:grpSpPr>
          <a:xfrm>
            <a:off x="1605241" y="6137360"/>
            <a:ext cx="3120205" cy="410030"/>
            <a:chOff x="1605241" y="6137360"/>
            <a:chExt cx="3120205" cy="410030"/>
          </a:xfrm>
        </p:grpSpPr>
        <p:pic>
          <p:nvPicPr>
            <p:cNvPr id="19" name="Picture 18">
              <a:hlinkClick r:id="rId3"/>
              <a:extLst>
                <a:ext uri="{FF2B5EF4-FFF2-40B4-BE49-F238E27FC236}">
                  <a16:creationId xmlns:a16="http://schemas.microsoft.com/office/drawing/2014/main" id="{1ACAB1A4-7FC3-4BCB-84EB-7796CAECF65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1DC4B5B5-BC11-4D71-9E17-495F3B4250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99FCB893-18C3-498D-AB19-425857B091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8E1273C0-53AE-40A9-9B1A-2F1BF4EBD1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4C05C6EA-029A-4D4E-9AE5-5F7BCFC6526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17319594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ack Cover Green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D3F75BC-4A92-41D5-A8DA-D3E84975C934}"/>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FA705DD-56ED-4F54-AA91-35E616D4BC13}"/>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CA983449-2E0B-43CA-9BC5-182C2EF5B47E}"/>
                </a:ext>
              </a:extLst>
            </p:cNvPr>
            <p:cNvSpPr/>
            <p:nvPr userDrawn="1"/>
          </p:nvSpPr>
          <p:spPr>
            <a:xfrm>
              <a:off x="922993" y="0"/>
              <a:ext cx="10361686" cy="59436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53DDF91-51BF-4D32-98B7-15240757038B}"/>
                </a:ext>
              </a:extLst>
            </p:cNvPr>
            <p:cNvSpPr/>
            <p:nvPr userDrawn="1"/>
          </p:nvSpPr>
          <p:spPr>
            <a:xfrm>
              <a:off x="11246400" y="0"/>
              <a:ext cx="942425" cy="59436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5BF651FB-2EEE-4CEC-AB1F-9990F441A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2A89CD49-FA2A-4E24-964A-A7AC94506A47}"/>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Subtitle 2">
            <a:extLst>
              <a:ext uri="{FF2B5EF4-FFF2-40B4-BE49-F238E27FC236}">
                <a16:creationId xmlns:a16="http://schemas.microsoft.com/office/drawing/2014/main" id="{DA80CB3F-B139-4AA5-868D-E62A3A2A8230}"/>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7" name="Text Placeholder 22">
            <a:extLst>
              <a:ext uri="{FF2B5EF4-FFF2-40B4-BE49-F238E27FC236}">
                <a16:creationId xmlns:a16="http://schemas.microsoft.com/office/drawing/2014/main" id="{19715368-2B09-42B3-B040-029DBA29CDA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8" name="Group 17">
            <a:extLst>
              <a:ext uri="{FF2B5EF4-FFF2-40B4-BE49-F238E27FC236}">
                <a16:creationId xmlns:a16="http://schemas.microsoft.com/office/drawing/2014/main" id="{01EDC421-108E-4B62-8C43-E5D1190D267C}"/>
              </a:ext>
            </a:extLst>
          </p:cNvPr>
          <p:cNvGrpSpPr/>
          <p:nvPr userDrawn="1"/>
        </p:nvGrpSpPr>
        <p:grpSpPr>
          <a:xfrm>
            <a:off x="1605241" y="6137360"/>
            <a:ext cx="3120205" cy="410030"/>
            <a:chOff x="1605241" y="6137360"/>
            <a:chExt cx="3120205" cy="410030"/>
          </a:xfrm>
        </p:grpSpPr>
        <p:pic>
          <p:nvPicPr>
            <p:cNvPr id="19" name="Picture 18">
              <a:hlinkClick r:id="rId3"/>
              <a:extLst>
                <a:ext uri="{FF2B5EF4-FFF2-40B4-BE49-F238E27FC236}">
                  <a16:creationId xmlns:a16="http://schemas.microsoft.com/office/drawing/2014/main" id="{B341D8EE-A808-4BD8-9630-3245EFD5EA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A79C7CD1-7957-4418-8E75-AAEDC511CB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E3765027-D74F-42AC-9D81-44A69DB1AE1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14567F00-7898-4CF9-B03A-7F65CA6617B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957700C5-8F61-4A9E-8B20-7F028703176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334665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theme" Target="../theme/theme13.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hyperlink" Target="https://www.instagram.com/jacobsconnects/" TargetMode="External"/><Relationship Id="rId18" Type="http://schemas.openxmlformats.org/officeDocument/2006/relationships/image" Target="../media/image38.png"/><Relationship Id="rId3" Type="http://schemas.openxmlformats.org/officeDocument/2006/relationships/slideLayout" Target="../slideLayouts/slideLayout92.xml"/><Relationship Id="rId21" Type="http://schemas.openxmlformats.org/officeDocument/2006/relationships/hyperlink" Target="https://www.youtube.com/user/jacobsworldwide" TargetMode="External"/><Relationship Id="rId7" Type="http://schemas.openxmlformats.org/officeDocument/2006/relationships/slideLayout" Target="../slideLayouts/slideLayout96.xml"/><Relationship Id="rId12" Type="http://schemas.openxmlformats.org/officeDocument/2006/relationships/image" Target="../media/image12.png"/><Relationship Id="rId17" Type="http://schemas.openxmlformats.org/officeDocument/2006/relationships/hyperlink" Target="https://twitter.com/JacobsConnects" TargetMode="External"/><Relationship Id="rId2" Type="http://schemas.openxmlformats.org/officeDocument/2006/relationships/slideLayout" Target="../slideLayouts/slideLayout91.xml"/><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14.xml"/><Relationship Id="rId5" Type="http://schemas.openxmlformats.org/officeDocument/2006/relationships/slideLayout" Target="../slideLayouts/slideLayout94.xml"/><Relationship Id="rId15" Type="http://schemas.openxmlformats.org/officeDocument/2006/relationships/hyperlink" Target="https://www.facebook.com/JacobsConnects/" TargetMode="External"/><Relationship Id="rId10" Type="http://schemas.openxmlformats.org/officeDocument/2006/relationships/slideLayout" Target="../slideLayouts/slideLayout99.xml"/><Relationship Id="rId19" Type="http://schemas.openxmlformats.org/officeDocument/2006/relationships/hyperlink" Target="https://www.linkedin.com/company/jacobs/" TargetMode="Externa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36.png"/><Relationship Id="rId22" Type="http://schemas.openxmlformats.org/officeDocument/2006/relationships/image" Target="../media/image40.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15.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4.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5.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8.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9.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93" r:id="rId15"/>
    <p:sldLayoutId id="2147483805" r:id="rId16"/>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036484854"/>
      </p:ext>
    </p:extLst>
  </p:cSld>
  <p:clrMap bg1="lt1" tx1="dk1" bg2="lt2" tx2="dk2" accent1="accent1" accent2="accent2" accent3="accent3" accent4="accent4" accent5="accent5" accent6="accent6" hlink="hlink" folHlink="folHlink"/>
  <p:sldLayoutIdLst>
    <p:sldLayoutId id="2147483769" r:id="rId1"/>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457578636"/>
      </p:ext>
    </p:extLst>
  </p:cSld>
  <p:clrMap bg1="lt1" tx1="dk1" bg2="lt2" tx2="dk2" accent1="accent1" accent2="accent2" accent3="accent3" accent4="accent4" accent5="accent5" accent6="accent6" hlink="hlink" folHlink="folHlink"/>
  <p:sldLayoutIdLst>
    <p:sldLayoutId id="2147483772" r:id="rId1"/>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858794406"/>
      </p:ext>
    </p:extLst>
  </p:cSld>
  <p:clrMap bg1="lt1" tx1="dk1" bg2="lt2" tx2="dk2" accent1="accent1" accent2="accent2" accent3="accent3" accent4="accent4" accent5="accent5" accent6="accent6" hlink="hlink" folHlink="folHlink"/>
  <p:sldLayoutIdLst>
    <p:sldLayoutId id="2147483778" r:id="rId1"/>
    <p:sldLayoutId id="2147483799" r:id="rId2"/>
    <p:sldLayoutId id="2147483792" r:id="rId3"/>
    <p:sldLayoutId id="2147483779" r:id="rId4"/>
    <p:sldLayoutId id="2147483780" r:id="rId5"/>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Jacobs-strapline2_BL">
            <a:extLst>
              <a:ext uri="{FF2B5EF4-FFF2-40B4-BE49-F238E27FC236}">
                <a16:creationId xmlns:a16="http://schemas.microsoft.com/office/drawing/2014/main" id="{B7C72B4C-D4EE-4060-92A4-55A572B1AD4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23889" y="5903003"/>
            <a:ext cx="4663440" cy="520438"/>
          </a:xfrm>
          <a:prstGeom prst="rect">
            <a:avLst/>
          </a:prstGeom>
        </p:spPr>
      </p:pic>
      <p:pic>
        <p:nvPicPr>
          <p:cNvPr id="12" name="Picture 11">
            <a:hlinkClick r:id="rId13"/>
            <a:extLst>
              <a:ext uri="{FF2B5EF4-FFF2-40B4-BE49-F238E27FC236}">
                <a16:creationId xmlns:a16="http://schemas.microsoft.com/office/drawing/2014/main" id="{1271B511-7453-4BD2-90BF-4667740059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495011" y="5971207"/>
            <a:ext cx="394199" cy="358555"/>
          </a:xfrm>
          <a:prstGeom prst="rect">
            <a:avLst/>
          </a:prstGeom>
        </p:spPr>
      </p:pic>
      <p:pic>
        <p:nvPicPr>
          <p:cNvPr id="13" name="Picture 12">
            <a:hlinkClick r:id="rId15"/>
            <a:extLst>
              <a:ext uri="{FF2B5EF4-FFF2-40B4-BE49-F238E27FC236}">
                <a16:creationId xmlns:a16="http://schemas.microsoft.com/office/drawing/2014/main" id="{F457920C-1F13-4ACD-BE7D-62E84E64DC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25537" t="13310" r="21972" b="13201"/>
          <a:stretch/>
        </p:blipFill>
        <p:spPr>
          <a:xfrm>
            <a:off x="10678519" y="5901394"/>
            <a:ext cx="344291" cy="438422"/>
          </a:xfrm>
          <a:prstGeom prst="rect">
            <a:avLst/>
          </a:prstGeom>
        </p:spPr>
      </p:pic>
      <p:pic>
        <p:nvPicPr>
          <p:cNvPr id="14" name="Picture 13">
            <a:hlinkClick r:id="rId17"/>
            <a:extLst>
              <a:ext uri="{FF2B5EF4-FFF2-40B4-BE49-F238E27FC236}">
                <a16:creationId xmlns:a16="http://schemas.microsoft.com/office/drawing/2014/main" id="{723CF156-ED6A-44CD-A0D6-F21D1E506CD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067977" y="5970957"/>
            <a:ext cx="485651" cy="358805"/>
          </a:xfrm>
          <a:prstGeom prst="rect">
            <a:avLst/>
          </a:prstGeom>
        </p:spPr>
      </p:pic>
      <p:pic>
        <p:nvPicPr>
          <p:cNvPr id="15" name="Picture 14">
            <a:hlinkClick r:id="rId19"/>
            <a:extLst>
              <a:ext uri="{FF2B5EF4-FFF2-40B4-BE49-F238E27FC236}">
                <a16:creationId xmlns:a16="http://schemas.microsoft.com/office/drawing/2014/main" id="{3EA1D2B5-F841-4730-BA18-15FFB498B647}"/>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l="17602" t="17667" r="15208" b="16821"/>
          <a:stretch/>
        </p:blipFill>
        <p:spPr>
          <a:xfrm>
            <a:off x="8836199" y="5909121"/>
            <a:ext cx="485651" cy="430694"/>
          </a:xfrm>
          <a:prstGeom prst="rect">
            <a:avLst/>
          </a:prstGeom>
        </p:spPr>
      </p:pic>
      <p:pic>
        <p:nvPicPr>
          <p:cNvPr id="16" name="Picture 15">
            <a:hlinkClick r:id="rId21"/>
            <a:extLst>
              <a:ext uri="{FF2B5EF4-FFF2-40B4-BE49-F238E27FC236}">
                <a16:creationId xmlns:a16="http://schemas.microsoft.com/office/drawing/2014/main" id="{5597E482-64AD-46FE-9924-4E07B1A29C62}"/>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15082" b="14257"/>
          <a:stretch/>
        </p:blipFill>
        <p:spPr>
          <a:xfrm>
            <a:off x="11147701" y="5970956"/>
            <a:ext cx="546459" cy="368859"/>
          </a:xfrm>
          <a:prstGeom prst="rect">
            <a:avLst/>
          </a:prstGeom>
        </p:spPr>
      </p:pic>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9298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649" r:id="rId3"/>
    <p:sldLayoutId id="2147483650" r:id="rId4"/>
    <p:sldLayoutId id="2147483651" r:id="rId5"/>
    <p:sldLayoutId id="2147483652"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5" r:id="rId17"/>
    <p:sldLayoutId id="2147483664" r:id="rId1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378116694"/>
      </p:ext>
    </p:extLst>
  </p:cSld>
  <p:clrMap bg1="lt1" tx1="dk1" bg2="lt2" tx2="dk2" accent1="accent1" accent2="accent2" accent3="accent3" accent4="accent4" accent5="accent5" accent6="accent6" hlink="hlink" folHlink="folHlink"/>
  <p:sldLayoutIdLst>
    <p:sldLayoutId id="2147483722"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3986287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236041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60078781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017120939"/>
      </p:ext>
    </p:extLst>
  </p:cSld>
  <p:clrMap bg1="lt1" tx1="dk1" bg2="lt2" tx2="dk2" accent1="accent1" accent2="accent2" accent3="accent3" accent4="accent4" accent5="accent5" accent6="accent6" hlink="hlink" folHlink="folHlink"/>
  <p:sldLayoutIdLst>
    <p:sldLayoutId id="2147483795" r:id="rId1"/>
    <p:sldLayoutId id="2147483798" r:id="rId2"/>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3634012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8" r:id="rId7"/>
    <p:sldLayoutId id="2147483759" r:id="rId8"/>
    <p:sldLayoutId id="2147483760" r:id="rId9"/>
    <p:sldLayoutId id="2147483757" r:id="rId10"/>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47638507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3" Type="http://schemas.openxmlformats.org/officeDocument/2006/relationships/image" Target="../media/image74.jp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61.jpeg"/><Relationship Id="rId10" Type="http://schemas.openxmlformats.org/officeDocument/2006/relationships/image" Target="../media/image80.svg"/><Relationship Id="rId4" Type="http://schemas.openxmlformats.org/officeDocument/2006/relationships/hyperlink" Target="http://www.flickr.com/photos/herlitzpbs/4438167576/" TargetMode="External"/><Relationship Id="rId9" Type="http://schemas.openxmlformats.org/officeDocument/2006/relationships/image" Target="../media/image79.png"/><Relationship Id="rId14" Type="http://schemas.openxmlformats.org/officeDocument/2006/relationships/image" Target="../media/image84.svg"/></Relationships>
</file>

<file path=ppt/slides/_rels/slide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61.jpe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0.xml"/><Relationship Id="rId5" Type="http://schemas.openxmlformats.org/officeDocument/2006/relationships/image" Target="../media/image61.jpe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20.xml"/><Relationship Id="rId5" Type="http://schemas.openxmlformats.org/officeDocument/2006/relationships/image" Target="../media/image61.jpeg"/><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00.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chart" Target="../charts/chart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1.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64BD-B3E8-41AE-B4F0-20F5554855FF}"/>
              </a:ext>
            </a:extLst>
          </p:cNvPr>
          <p:cNvSpPr>
            <a:spLocks noGrp="1"/>
          </p:cNvSpPr>
          <p:nvPr>
            <p:ph type="ctrTitle"/>
          </p:nvPr>
        </p:nvSpPr>
        <p:spPr/>
        <p:txBody>
          <a:bodyPr/>
          <a:lstStyle/>
          <a:p>
            <a:r>
              <a:rPr lang="en-GB" dirty="0"/>
              <a:t>MPMA CCA – 2020 Results</a:t>
            </a:r>
            <a:br>
              <a:rPr lang="en-GB" dirty="0"/>
            </a:br>
            <a:r>
              <a:rPr lang="en-GB" dirty="0"/>
              <a:t>(Target Period 4)</a:t>
            </a:r>
          </a:p>
        </p:txBody>
      </p:sp>
      <p:sp>
        <p:nvSpPr>
          <p:cNvPr id="3" name="Text Placeholder 2">
            <a:extLst>
              <a:ext uri="{FF2B5EF4-FFF2-40B4-BE49-F238E27FC236}">
                <a16:creationId xmlns:a16="http://schemas.microsoft.com/office/drawing/2014/main" id="{82169A73-00AD-4EDB-8E61-882932A5CE7F}"/>
              </a:ext>
            </a:extLst>
          </p:cNvPr>
          <p:cNvSpPr>
            <a:spLocks noGrp="1"/>
          </p:cNvSpPr>
          <p:nvPr>
            <p:ph type="body" sz="quarter" idx="10"/>
          </p:nvPr>
        </p:nvSpPr>
        <p:spPr/>
        <p:txBody>
          <a:bodyPr/>
          <a:lstStyle/>
          <a:p>
            <a:r>
              <a:rPr lang="en-GB" dirty="0"/>
              <a:t>5</a:t>
            </a:r>
            <a:r>
              <a:rPr lang="en-GB" baseline="30000" dirty="0"/>
              <a:t>th</a:t>
            </a:r>
            <a:r>
              <a:rPr lang="en-GB" dirty="0"/>
              <a:t> August 2021</a:t>
            </a:r>
          </a:p>
          <a:p>
            <a:r>
              <a:rPr lang="en-GB" sz="2400" i="1" dirty="0"/>
              <a:t>Siobhan Gibbons, Jacobs</a:t>
            </a:r>
          </a:p>
        </p:txBody>
      </p:sp>
    </p:spTree>
    <p:extLst>
      <p:ext uri="{BB962C8B-B14F-4D97-AF65-F5344CB8AC3E}">
        <p14:creationId xmlns:p14="http://schemas.microsoft.com/office/powerpoint/2010/main" val="214631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B881-A1B0-4DAB-B4B6-F5CA1289A614}"/>
              </a:ext>
            </a:extLst>
          </p:cNvPr>
          <p:cNvSpPr>
            <a:spLocks noGrp="1"/>
          </p:cNvSpPr>
          <p:nvPr>
            <p:ph type="title"/>
          </p:nvPr>
        </p:nvSpPr>
        <p:spPr/>
        <p:txBody>
          <a:bodyPr/>
          <a:lstStyle/>
          <a:p>
            <a:r>
              <a:rPr lang="en-GB" dirty="0"/>
              <a:t>CCA timeline: next 12 months</a:t>
            </a:r>
          </a:p>
        </p:txBody>
      </p:sp>
      <p:sp>
        <p:nvSpPr>
          <p:cNvPr id="3" name="Slide Number Placeholder 2">
            <a:extLst>
              <a:ext uri="{FF2B5EF4-FFF2-40B4-BE49-F238E27FC236}">
                <a16:creationId xmlns:a16="http://schemas.microsoft.com/office/drawing/2014/main" id="{C056892F-B3BF-482B-8E14-04299FF6277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cxnSp>
        <p:nvCxnSpPr>
          <p:cNvPr id="6" name="Straight Arrow Connector 5">
            <a:extLst>
              <a:ext uri="{FF2B5EF4-FFF2-40B4-BE49-F238E27FC236}">
                <a16:creationId xmlns:a16="http://schemas.microsoft.com/office/drawing/2014/main" id="{41632CAB-997B-4F36-9E8B-42EE22E6B988}"/>
              </a:ext>
            </a:extLst>
          </p:cNvPr>
          <p:cNvCxnSpPr>
            <a:cxnSpLocks/>
          </p:cNvCxnSpPr>
          <p:nvPr/>
        </p:nvCxnSpPr>
        <p:spPr>
          <a:xfrm flipH="1" flipV="1">
            <a:off x="1483005" y="1611639"/>
            <a:ext cx="2" cy="199340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7" name="Rectangle 6">
            <a:extLst>
              <a:ext uri="{FF2B5EF4-FFF2-40B4-BE49-F238E27FC236}">
                <a16:creationId xmlns:a16="http://schemas.microsoft.com/office/drawing/2014/main" id="{3080C8BC-67E9-4BF0-9C16-C8E2900C02C4}"/>
              </a:ext>
            </a:extLst>
          </p:cNvPr>
          <p:cNvSpPr/>
          <p:nvPr/>
        </p:nvSpPr>
        <p:spPr>
          <a:xfrm>
            <a:off x="296650" y="3387020"/>
            <a:ext cx="958669"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June</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8" name="Rectangle 7">
            <a:extLst>
              <a:ext uri="{FF2B5EF4-FFF2-40B4-BE49-F238E27FC236}">
                <a16:creationId xmlns:a16="http://schemas.microsoft.com/office/drawing/2014/main" id="{0E8A3BB0-154E-482C-8CF2-473224895450}"/>
              </a:ext>
            </a:extLst>
          </p:cNvPr>
          <p:cNvSpPr/>
          <p:nvPr/>
        </p:nvSpPr>
        <p:spPr>
          <a:xfrm>
            <a:off x="9781430" y="3368435"/>
            <a:ext cx="949804"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April</a:t>
            </a:r>
          </a:p>
        </p:txBody>
      </p:sp>
      <p:sp>
        <p:nvSpPr>
          <p:cNvPr id="11" name="Left Brace 10">
            <a:extLst>
              <a:ext uri="{FF2B5EF4-FFF2-40B4-BE49-F238E27FC236}">
                <a16:creationId xmlns:a16="http://schemas.microsoft.com/office/drawing/2014/main" id="{D112A960-AE95-4CB5-9A79-0D3B4EFD6904}"/>
              </a:ext>
            </a:extLst>
          </p:cNvPr>
          <p:cNvSpPr/>
          <p:nvPr/>
        </p:nvSpPr>
        <p:spPr>
          <a:xfrm rot="16200000">
            <a:off x="8640241" y="2114641"/>
            <a:ext cx="400185" cy="3781786"/>
          </a:xfrm>
          <a:prstGeom prst="leftBrace">
            <a:avLst/>
          </a:prstGeom>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2" name="Rectangle 11">
            <a:extLst>
              <a:ext uri="{FF2B5EF4-FFF2-40B4-BE49-F238E27FC236}">
                <a16:creationId xmlns:a16="http://schemas.microsoft.com/office/drawing/2014/main" id="{95AB593A-E82B-4D58-A834-C35226A5CD87}"/>
              </a:ext>
            </a:extLst>
          </p:cNvPr>
          <p:cNvSpPr/>
          <p:nvPr/>
        </p:nvSpPr>
        <p:spPr>
          <a:xfrm>
            <a:off x="2196637" y="3360593"/>
            <a:ext cx="957913"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August</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3" name="Rectangle 12">
            <a:extLst>
              <a:ext uri="{FF2B5EF4-FFF2-40B4-BE49-F238E27FC236}">
                <a16:creationId xmlns:a16="http://schemas.microsoft.com/office/drawing/2014/main" id="{8D119C39-58DC-404C-AA01-EF41FFFFD8F8}"/>
              </a:ext>
            </a:extLst>
          </p:cNvPr>
          <p:cNvSpPr/>
          <p:nvPr/>
        </p:nvSpPr>
        <p:spPr>
          <a:xfrm>
            <a:off x="3147850" y="3377974"/>
            <a:ext cx="954223" cy="406218"/>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September</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4" name="Rectangle 13">
            <a:extLst>
              <a:ext uri="{FF2B5EF4-FFF2-40B4-BE49-F238E27FC236}">
                <a16:creationId xmlns:a16="http://schemas.microsoft.com/office/drawing/2014/main" id="{B29AF2B0-4C91-4BE8-91EB-48759C37B3A8}"/>
              </a:ext>
            </a:extLst>
          </p:cNvPr>
          <p:cNvSpPr/>
          <p:nvPr/>
        </p:nvSpPr>
        <p:spPr>
          <a:xfrm>
            <a:off x="5981570" y="3366782"/>
            <a:ext cx="954224"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December</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5" name="Rectangle 14">
            <a:extLst>
              <a:ext uri="{FF2B5EF4-FFF2-40B4-BE49-F238E27FC236}">
                <a16:creationId xmlns:a16="http://schemas.microsoft.com/office/drawing/2014/main" id="{060FEE84-43D5-4224-BD7F-C38240BC3A41}"/>
              </a:ext>
            </a:extLst>
          </p:cNvPr>
          <p:cNvSpPr/>
          <p:nvPr/>
        </p:nvSpPr>
        <p:spPr>
          <a:xfrm>
            <a:off x="4093629" y="3384262"/>
            <a:ext cx="954224"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October</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7" name="Rectangle 16">
            <a:extLst>
              <a:ext uri="{FF2B5EF4-FFF2-40B4-BE49-F238E27FC236}">
                <a16:creationId xmlns:a16="http://schemas.microsoft.com/office/drawing/2014/main" id="{4E41A3AB-E975-48A9-BDFD-BFE0D96F55FE}"/>
              </a:ext>
            </a:extLst>
          </p:cNvPr>
          <p:cNvSpPr/>
          <p:nvPr/>
        </p:nvSpPr>
        <p:spPr>
          <a:xfrm>
            <a:off x="1245140" y="3367810"/>
            <a:ext cx="954220" cy="406218"/>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0000"/>
                </a:solidFill>
                <a:effectLst/>
                <a:uLnTx/>
                <a:uFillTx/>
                <a:latin typeface="Jacobs Chronos"/>
                <a:ea typeface="+mn-ea"/>
                <a:cs typeface="+mn-cs"/>
              </a:rPr>
              <a:t>July</a:t>
            </a:r>
          </a:p>
        </p:txBody>
      </p:sp>
      <p:sp>
        <p:nvSpPr>
          <p:cNvPr id="18" name="Rounded Rectangle 76">
            <a:extLst>
              <a:ext uri="{FF2B5EF4-FFF2-40B4-BE49-F238E27FC236}">
                <a16:creationId xmlns:a16="http://schemas.microsoft.com/office/drawing/2014/main" id="{94356301-FAEF-4C23-88FD-414F3CAA7D3F}"/>
              </a:ext>
            </a:extLst>
          </p:cNvPr>
          <p:cNvSpPr/>
          <p:nvPr/>
        </p:nvSpPr>
        <p:spPr>
          <a:xfrm>
            <a:off x="4833399" y="2034313"/>
            <a:ext cx="1296144" cy="589095"/>
          </a:xfrm>
          <a:prstGeom prst="roundRect">
            <a:avLst/>
          </a:prstGeom>
          <a:solidFill>
            <a:schemeClr val="accent1">
              <a:lumMod val="40000"/>
              <a:lumOff val="60000"/>
            </a:schemeClr>
          </a:solidFill>
          <a:ln>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November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CCA Contact Check</a:t>
            </a:r>
          </a:p>
        </p:txBody>
      </p:sp>
      <p:cxnSp>
        <p:nvCxnSpPr>
          <p:cNvPr id="19" name="Straight Arrow Connector 18">
            <a:extLst>
              <a:ext uri="{FF2B5EF4-FFF2-40B4-BE49-F238E27FC236}">
                <a16:creationId xmlns:a16="http://schemas.microsoft.com/office/drawing/2014/main" id="{9DD7BEE7-41A0-4B43-BCFB-A535CDCF516F}"/>
              </a:ext>
            </a:extLst>
          </p:cNvPr>
          <p:cNvCxnSpPr>
            <a:cxnSpLocks/>
          </p:cNvCxnSpPr>
          <p:nvPr/>
        </p:nvCxnSpPr>
        <p:spPr>
          <a:xfrm flipV="1">
            <a:off x="5559387" y="2635711"/>
            <a:ext cx="659" cy="3628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Rounded Rectangle 78">
            <a:extLst>
              <a:ext uri="{FF2B5EF4-FFF2-40B4-BE49-F238E27FC236}">
                <a16:creationId xmlns:a16="http://schemas.microsoft.com/office/drawing/2014/main" id="{39400AA1-C566-4C8E-86B8-506EBB7A24AA}"/>
              </a:ext>
            </a:extLst>
          </p:cNvPr>
          <p:cNvSpPr/>
          <p:nvPr/>
        </p:nvSpPr>
        <p:spPr>
          <a:xfrm>
            <a:off x="422054" y="4205627"/>
            <a:ext cx="1646172" cy="544917"/>
          </a:xfrm>
          <a:prstGeom prst="roundRect">
            <a:avLst/>
          </a:prstGeom>
          <a:solidFill>
            <a:schemeClr val="accent1">
              <a:lumMod val="40000"/>
              <a:lumOff val="60000"/>
            </a:schemeClr>
          </a:solidFill>
          <a:ln>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1</a:t>
            </a:r>
            <a:r>
              <a:rPr kumimoji="0" lang="en-GB" sz="1000" b="1" i="0" u="sng" strike="noStrike" kern="1200" cap="none" spc="0" normalizeH="0" baseline="30000" noProof="0" dirty="0">
                <a:ln>
                  <a:noFill/>
                </a:ln>
                <a:solidFill>
                  <a:srgbClr val="000000"/>
                </a:solidFill>
                <a:effectLst/>
                <a:uLnTx/>
                <a:uFillTx/>
                <a:latin typeface="Jacobs Chronos"/>
                <a:ea typeface="+mn-ea"/>
                <a:cs typeface="+mn-cs"/>
              </a:rPr>
              <a:t>st</a:t>
            </a:r>
            <a:r>
              <a:rPr kumimoji="0" lang="en-GB" sz="1000" b="1" i="0" u="sng" strike="noStrike" kern="1200" cap="none" spc="0" normalizeH="0" baseline="0" noProof="0" dirty="0">
                <a:ln>
                  <a:noFill/>
                </a:ln>
                <a:solidFill>
                  <a:srgbClr val="000000"/>
                </a:solidFill>
                <a:effectLst/>
                <a:uLnTx/>
                <a:uFillTx/>
                <a:latin typeface="Jacobs Chronos"/>
                <a:ea typeface="+mn-ea"/>
                <a:cs typeface="+mn-cs"/>
              </a:rPr>
              <a:t> July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TP4 Buy-out payments due</a:t>
            </a:r>
          </a:p>
        </p:txBody>
      </p:sp>
      <p:cxnSp>
        <p:nvCxnSpPr>
          <p:cNvPr id="22" name="Straight Arrow Connector 21">
            <a:extLst>
              <a:ext uri="{FF2B5EF4-FFF2-40B4-BE49-F238E27FC236}">
                <a16:creationId xmlns:a16="http://schemas.microsoft.com/office/drawing/2014/main" id="{270867D0-E076-4653-8B9D-204BA4AC01D6}"/>
              </a:ext>
            </a:extLst>
          </p:cNvPr>
          <p:cNvCxnSpPr>
            <a:cxnSpLocks/>
          </p:cNvCxnSpPr>
          <p:nvPr/>
        </p:nvCxnSpPr>
        <p:spPr>
          <a:xfrm>
            <a:off x="1232952" y="3781148"/>
            <a:ext cx="0" cy="40512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3" name="Rounded Rectangle 83">
            <a:extLst>
              <a:ext uri="{FF2B5EF4-FFF2-40B4-BE49-F238E27FC236}">
                <a16:creationId xmlns:a16="http://schemas.microsoft.com/office/drawing/2014/main" id="{85AA46EE-8D1D-4D9C-90EA-F7839949A4F9}"/>
              </a:ext>
            </a:extLst>
          </p:cNvPr>
          <p:cNvSpPr/>
          <p:nvPr/>
        </p:nvSpPr>
        <p:spPr>
          <a:xfrm>
            <a:off x="8006108" y="4238769"/>
            <a:ext cx="1665169" cy="543646"/>
          </a:xfrm>
          <a:prstGeom prst="roundRect">
            <a:avLst/>
          </a:prstGeom>
          <a:solidFill>
            <a:schemeClr val="accent1">
              <a:lumMod val="40000"/>
              <a:lumOff val="60000"/>
            </a:schemeClr>
          </a:solidFill>
          <a:ln>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Jan-April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2021 reporting (TP5)</a:t>
            </a:r>
            <a:endParaRPr kumimoji="0" lang="en-AU" sz="10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24" name="Rectangle 23">
            <a:extLst>
              <a:ext uri="{FF2B5EF4-FFF2-40B4-BE49-F238E27FC236}">
                <a16:creationId xmlns:a16="http://schemas.microsoft.com/office/drawing/2014/main" id="{788AD622-2126-4AFF-9747-3BCE10A2B49F}"/>
              </a:ext>
            </a:extLst>
          </p:cNvPr>
          <p:cNvSpPr/>
          <p:nvPr/>
        </p:nvSpPr>
        <p:spPr>
          <a:xfrm>
            <a:off x="5045130" y="3384262"/>
            <a:ext cx="950791" cy="406218"/>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November</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25" name="Rounded Rectangle 89">
            <a:extLst>
              <a:ext uri="{FF2B5EF4-FFF2-40B4-BE49-F238E27FC236}">
                <a16:creationId xmlns:a16="http://schemas.microsoft.com/office/drawing/2014/main" id="{8612E898-7D42-40F5-AF7D-0EFE32B3B6F8}"/>
              </a:ext>
            </a:extLst>
          </p:cNvPr>
          <p:cNvSpPr/>
          <p:nvPr/>
        </p:nvSpPr>
        <p:spPr>
          <a:xfrm>
            <a:off x="6282844" y="2019247"/>
            <a:ext cx="1214851" cy="589094"/>
          </a:xfrm>
          <a:prstGeom prst="roundRect">
            <a:avLst/>
          </a:prstGeom>
          <a:solidFill>
            <a:schemeClr val="accent1">
              <a:lumMod val="40000"/>
              <a:lumOff val="60000"/>
            </a:schemeClr>
          </a:solidFill>
          <a:ln>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31</a:t>
            </a:r>
            <a:r>
              <a:rPr kumimoji="0" lang="en-GB" sz="1000" b="1" i="0" u="sng" strike="noStrike" kern="1200" cap="none" spc="0" normalizeH="0" baseline="30000" noProof="0" dirty="0">
                <a:ln>
                  <a:noFill/>
                </a:ln>
                <a:solidFill>
                  <a:srgbClr val="000000"/>
                </a:solidFill>
                <a:effectLst/>
                <a:uLnTx/>
                <a:uFillTx/>
                <a:latin typeface="Jacobs Chronos"/>
                <a:ea typeface="+mn-ea"/>
                <a:cs typeface="+mn-cs"/>
              </a:rPr>
              <a:t>st</a:t>
            </a:r>
            <a:r>
              <a:rPr kumimoji="0" lang="en-GB" sz="1000" b="1" i="0" u="sng" strike="noStrike" kern="1200" cap="none" spc="0" normalizeH="0" baseline="0" noProof="0" dirty="0">
                <a:ln>
                  <a:noFill/>
                </a:ln>
                <a:solidFill>
                  <a:srgbClr val="000000"/>
                </a:solidFill>
                <a:effectLst/>
                <a:uLnTx/>
                <a:uFillTx/>
                <a:latin typeface="Jacobs Chronos"/>
                <a:ea typeface="+mn-ea"/>
                <a:cs typeface="+mn-cs"/>
              </a:rPr>
              <a:t> December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Halfway through Target Period 5</a:t>
            </a:r>
          </a:p>
        </p:txBody>
      </p:sp>
      <p:cxnSp>
        <p:nvCxnSpPr>
          <p:cNvPr id="26" name="Straight Arrow Connector 25">
            <a:extLst>
              <a:ext uri="{FF2B5EF4-FFF2-40B4-BE49-F238E27FC236}">
                <a16:creationId xmlns:a16="http://schemas.microsoft.com/office/drawing/2014/main" id="{2B28AA47-8E29-425F-9399-D7FE6417D3B3}"/>
              </a:ext>
            </a:extLst>
          </p:cNvPr>
          <p:cNvCxnSpPr>
            <a:cxnSpLocks/>
          </p:cNvCxnSpPr>
          <p:nvPr/>
        </p:nvCxnSpPr>
        <p:spPr>
          <a:xfrm flipV="1">
            <a:off x="6890270" y="2617148"/>
            <a:ext cx="659" cy="3628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D8FA2349-FDBC-439A-848E-E554420D065B}"/>
              </a:ext>
            </a:extLst>
          </p:cNvPr>
          <p:cNvSpPr txBox="1"/>
          <p:nvPr/>
        </p:nvSpPr>
        <p:spPr>
          <a:xfrm>
            <a:off x="986933" y="1240689"/>
            <a:ext cx="9921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Jacobs Chronos"/>
                <a:ea typeface="+mn-ea"/>
                <a:cs typeface="+mn-cs"/>
              </a:rPr>
              <a:t>Today</a:t>
            </a:r>
          </a:p>
        </p:txBody>
      </p:sp>
      <p:sp>
        <p:nvSpPr>
          <p:cNvPr id="28" name="Rectangle 27">
            <a:extLst>
              <a:ext uri="{FF2B5EF4-FFF2-40B4-BE49-F238E27FC236}">
                <a16:creationId xmlns:a16="http://schemas.microsoft.com/office/drawing/2014/main" id="{0463A647-EC64-440B-B308-F1CA11AB165D}"/>
              </a:ext>
            </a:extLst>
          </p:cNvPr>
          <p:cNvSpPr/>
          <p:nvPr/>
        </p:nvSpPr>
        <p:spPr>
          <a:xfrm>
            <a:off x="6916735" y="3373442"/>
            <a:ext cx="954223" cy="403803"/>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January</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29" name="Rectangle 28">
            <a:extLst>
              <a:ext uri="{FF2B5EF4-FFF2-40B4-BE49-F238E27FC236}">
                <a16:creationId xmlns:a16="http://schemas.microsoft.com/office/drawing/2014/main" id="{322CE516-D096-4B49-837E-5B856B0432CB}"/>
              </a:ext>
            </a:extLst>
          </p:cNvPr>
          <p:cNvSpPr/>
          <p:nvPr/>
        </p:nvSpPr>
        <p:spPr>
          <a:xfrm>
            <a:off x="7888889" y="3376395"/>
            <a:ext cx="949804"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February</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30" name="Rectangle 29">
            <a:extLst>
              <a:ext uri="{FF2B5EF4-FFF2-40B4-BE49-F238E27FC236}">
                <a16:creationId xmlns:a16="http://schemas.microsoft.com/office/drawing/2014/main" id="{F562F065-AE0C-474A-9AFD-B4BCC069DC21}"/>
              </a:ext>
            </a:extLst>
          </p:cNvPr>
          <p:cNvSpPr/>
          <p:nvPr/>
        </p:nvSpPr>
        <p:spPr>
          <a:xfrm>
            <a:off x="296650" y="2967224"/>
            <a:ext cx="6629148" cy="432000"/>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Jacobs Chronos"/>
                <a:ea typeface="+mn-ea"/>
                <a:cs typeface="+mn-cs"/>
              </a:rPr>
              <a:t>2021</a:t>
            </a:r>
            <a:endParaRPr kumimoji="0" lang="en-AU" sz="1100" b="1" i="0" u="none" strike="noStrike" kern="1200" cap="none" spc="0" normalizeH="0" baseline="0" noProof="0" dirty="0">
              <a:ln>
                <a:noFill/>
              </a:ln>
              <a:solidFill>
                <a:srgbClr val="FFFFFF"/>
              </a:solidFill>
              <a:effectLst/>
              <a:uLnTx/>
              <a:uFillTx/>
              <a:latin typeface="Jacobs Chronos"/>
              <a:ea typeface="+mn-ea"/>
              <a:cs typeface="+mn-cs"/>
            </a:endParaRPr>
          </a:p>
        </p:txBody>
      </p:sp>
      <p:sp>
        <p:nvSpPr>
          <p:cNvPr id="32" name="Rectangle 31">
            <a:extLst>
              <a:ext uri="{FF2B5EF4-FFF2-40B4-BE49-F238E27FC236}">
                <a16:creationId xmlns:a16="http://schemas.microsoft.com/office/drawing/2014/main" id="{F679CE29-A0D4-4BC4-A06C-ABA45D8D7EB9}"/>
              </a:ext>
            </a:extLst>
          </p:cNvPr>
          <p:cNvSpPr/>
          <p:nvPr/>
        </p:nvSpPr>
        <p:spPr>
          <a:xfrm>
            <a:off x="8831988" y="3374369"/>
            <a:ext cx="949805" cy="406218"/>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March</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33" name="Rectangle 32">
            <a:extLst>
              <a:ext uri="{FF2B5EF4-FFF2-40B4-BE49-F238E27FC236}">
                <a16:creationId xmlns:a16="http://schemas.microsoft.com/office/drawing/2014/main" id="{4008E209-5A67-4F20-A617-3311EC494253}"/>
              </a:ext>
            </a:extLst>
          </p:cNvPr>
          <p:cNvSpPr/>
          <p:nvPr/>
        </p:nvSpPr>
        <p:spPr>
          <a:xfrm>
            <a:off x="10731234" y="3367989"/>
            <a:ext cx="949804" cy="403803"/>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May</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cxnSp>
        <p:nvCxnSpPr>
          <p:cNvPr id="34" name="Straight Connector 33">
            <a:extLst>
              <a:ext uri="{FF2B5EF4-FFF2-40B4-BE49-F238E27FC236}">
                <a16:creationId xmlns:a16="http://schemas.microsoft.com/office/drawing/2014/main" id="{3C19985A-ADD6-454C-9641-D8EB57C71C5B}"/>
              </a:ext>
            </a:extLst>
          </p:cNvPr>
          <p:cNvCxnSpPr>
            <a:cxnSpLocks/>
          </p:cNvCxnSpPr>
          <p:nvPr/>
        </p:nvCxnSpPr>
        <p:spPr>
          <a:xfrm flipV="1">
            <a:off x="296650" y="3774028"/>
            <a:ext cx="11384388" cy="5996"/>
          </a:xfrm>
          <a:prstGeom prst="line">
            <a:avLst/>
          </a:prstGeom>
        </p:spPr>
        <p:style>
          <a:lnRef idx="3">
            <a:schemeClr val="dk1"/>
          </a:lnRef>
          <a:fillRef idx="0">
            <a:schemeClr val="dk1"/>
          </a:fillRef>
          <a:effectRef idx="2">
            <a:schemeClr val="dk1"/>
          </a:effectRef>
          <a:fontRef idx="minor">
            <a:schemeClr val="tx1"/>
          </a:fontRef>
        </p:style>
      </p:cxnSp>
      <p:sp>
        <p:nvSpPr>
          <p:cNvPr id="36" name="Rounded Rectangle 78">
            <a:extLst>
              <a:ext uri="{FF2B5EF4-FFF2-40B4-BE49-F238E27FC236}">
                <a16:creationId xmlns:a16="http://schemas.microsoft.com/office/drawing/2014/main" id="{3637DE36-5610-4298-BE41-B9A8FA5E3384}"/>
              </a:ext>
            </a:extLst>
          </p:cNvPr>
          <p:cNvSpPr/>
          <p:nvPr/>
        </p:nvSpPr>
        <p:spPr>
          <a:xfrm>
            <a:off x="1954437" y="2028338"/>
            <a:ext cx="1403971" cy="601044"/>
          </a:xfrm>
          <a:prstGeom prst="roundRect">
            <a:avLst/>
          </a:prstGeom>
          <a:solidFill>
            <a:schemeClr val="accent1">
              <a:lumMod val="40000"/>
              <a:lumOff val="60000"/>
            </a:schemeClr>
          </a:solidFill>
          <a:ln>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July - September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Summer variation window</a:t>
            </a:r>
          </a:p>
        </p:txBody>
      </p:sp>
      <p:sp>
        <p:nvSpPr>
          <p:cNvPr id="37" name="Left Brace 36">
            <a:extLst>
              <a:ext uri="{FF2B5EF4-FFF2-40B4-BE49-F238E27FC236}">
                <a16:creationId xmlns:a16="http://schemas.microsoft.com/office/drawing/2014/main" id="{3CCF0F03-F396-414F-81E5-05A29714264F}"/>
              </a:ext>
            </a:extLst>
          </p:cNvPr>
          <p:cNvSpPr/>
          <p:nvPr/>
        </p:nvSpPr>
        <p:spPr>
          <a:xfrm rot="5400000">
            <a:off x="2513720" y="1400148"/>
            <a:ext cx="338554" cy="2821264"/>
          </a:xfrm>
          <a:prstGeom prst="leftBrace">
            <a:avLst/>
          </a:prstGeom>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35" name="Rectangle 34">
            <a:extLst>
              <a:ext uri="{FF2B5EF4-FFF2-40B4-BE49-F238E27FC236}">
                <a16:creationId xmlns:a16="http://schemas.microsoft.com/office/drawing/2014/main" id="{8335B0D7-5631-465A-BCB8-9ED6806BBECE}"/>
              </a:ext>
            </a:extLst>
          </p:cNvPr>
          <p:cNvSpPr/>
          <p:nvPr/>
        </p:nvSpPr>
        <p:spPr>
          <a:xfrm>
            <a:off x="6925799" y="2967224"/>
            <a:ext cx="4755240" cy="432000"/>
          </a:xfrm>
          <a:prstGeom prst="rect">
            <a:avLst/>
          </a:prstGeom>
          <a:solidFill>
            <a:schemeClr val="accent1">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Jacobs Chronos"/>
                <a:ea typeface="+mn-ea"/>
                <a:cs typeface="+mn-cs"/>
              </a:rPr>
              <a:t>2022</a:t>
            </a:r>
            <a:endParaRPr kumimoji="0" lang="en-AU" sz="1100" b="1" i="0" u="none" strike="noStrike" kern="1200" cap="none" spc="0" normalizeH="0" baseline="0" noProof="0" dirty="0">
              <a:ln>
                <a:noFill/>
              </a:ln>
              <a:solidFill>
                <a:srgbClr val="FFFFFF"/>
              </a:solidFill>
              <a:effectLst/>
              <a:uLnTx/>
              <a:uFillTx/>
              <a:latin typeface="Jacobs Chronos"/>
              <a:ea typeface="+mn-ea"/>
              <a:cs typeface="+mn-cs"/>
            </a:endParaRPr>
          </a:p>
        </p:txBody>
      </p:sp>
      <p:pic>
        <p:nvPicPr>
          <p:cNvPr id="39" name="Picture 2">
            <a:extLst>
              <a:ext uri="{FF2B5EF4-FFF2-40B4-BE49-F238E27FC236}">
                <a16:creationId xmlns:a16="http://schemas.microsoft.com/office/drawing/2014/main" id="{1933DFD0-0537-436D-9AA6-17F11F8F99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13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62014-F3D2-4686-8E35-8806E6AF7F4E}"/>
              </a:ext>
            </a:extLst>
          </p:cNvPr>
          <p:cNvSpPr>
            <a:spLocks noGrp="1"/>
          </p:cNvSpPr>
          <p:nvPr>
            <p:ph type="ctrTitle"/>
          </p:nvPr>
        </p:nvSpPr>
        <p:spPr/>
        <p:txBody>
          <a:bodyPr/>
          <a:lstStyle/>
          <a:p>
            <a:r>
              <a:rPr lang="en-GB" dirty="0"/>
              <a:t>Any Questions?</a:t>
            </a:r>
          </a:p>
        </p:txBody>
      </p:sp>
      <p:pic>
        <p:nvPicPr>
          <p:cNvPr id="5" name="Graphic 4" descr="Questions">
            <a:extLst>
              <a:ext uri="{FF2B5EF4-FFF2-40B4-BE49-F238E27FC236}">
                <a16:creationId xmlns:a16="http://schemas.microsoft.com/office/drawing/2014/main" id="{7205CBA8-5BB9-4FB0-9F77-7EF56A9DFD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24112" y="1568547"/>
            <a:ext cx="2984044" cy="2984044"/>
          </a:xfrm>
          <a:prstGeom prst="rect">
            <a:avLst/>
          </a:prstGeom>
        </p:spPr>
      </p:pic>
    </p:spTree>
    <p:extLst>
      <p:ext uri="{BB962C8B-B14F-4D97-AF65-F5344CB8AC3E}">
        <p14:creationId xmlns:p14="http://schemas.microsoft.com/office/powerpoint/2010/main" val="1167987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3CE6C5-90AF-479A-AEB6-92A3CDB81AFE}"/>
              </a:ext>
            </a:extLst>
          </p:cNvPr>
          <p:cNvSpPr>
            <a:spLocks noGrp="1"/>
          </p:cNvSpPr>
          <p:nvPr>
            <p:ph type="ctrTitle"/>
          </p:nvPr>
        </p:nvSpPr>
        <p:spPr/>
        <p:txBody>
          <a:bodyPr/>
          <a:lstStyle/>
          <a:p>
            <a:r>
              <a:rPr lang="en-GB" dirty="0"/>
              <a:t>MPMA CCA – Carbon policy update</a:t>
            </a:r>
          </a:p>
        </p:txBody>
      </p:sp>
      <p:sp>
        <p:nvSpPr>
          <p:cNvPr id="5" name="Text Placeholder 4">
            <a:extLst>
              <a:ext uri="{FF2B5EF4-FFF2-40B4-BE49-F238E27FC236}">
                <a16:creationId xmlns:a16="http://schemas.microsoft.com/office/drawing/2014/main" id="{06F51522-073D-4A5F-9DFD-A2B388B06AE4}"/>
              </a:ext>
            </a:extLst>
          </p:cNvPr>
          <p:cNvSpPr>
            <a:spLocks noGrp="1"/>
          </p:cNvSpPr>
          <p:nvPr>
            <p:ph type="body" sz="quarter" idx="10"/>
          </p:nvPr>
        </p:nvSpPr>
        <p:spPr/>
        <p:txBody>
          <a:bodyPr/>
          <a:lstStyle/>
          <a:p>
            <a:r>
              <a:rPr lang="en-GB" sz="2000" dirty="0"/>
              <a:t>5</a:t>
            </a:r>
            <a:r>
              <a:rPr lang="en-GB" sz="2000" baseline="30000" dirty="0"/>
              <a:t>th</a:t>
            </a:r>
            <a:r>
              <a:rPr lang="en-GB" sz="2000" dirty="0"/>
              <a:t> August 2021</a:t>
            </a:r>
          </a:p>
          <a:p>
            <a:r>
              <a:rPr lang="en-GB" sz="2000" i="1" dirty="0"/>
              <a:t>Claire Chaffer, Jacobs</a:t>
            </a:r>
          </a:p>
        </p:txBody>
      </p:sp>
      <p:pic>
        <p:nvPicPr>
          <p:cNvPr id="7" name="Picture 2">
            <a:extLst>
              <a:ext uri="{FF2B5EF4-FFF2-40B4-BE49-F238E27FC236}">
                <a16:creationId xmlns:a16="http://schemas.microsoft.com/office/drawing/2014/main" id="{EE1800B2-A22A-4C76-B4C1-FBCB3BA8C4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9763" y="2539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827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5724ED-DC95-4EB0-965C-56D3C0FA8376}"/>
              </a:ext>
            </a:extLst>
          </p:cNvPr>
          <p:cNvSpPr>
            <a:spLocks noGrp="1"/>
          </p:cNvSpPr>
          <p:nvPr>
            <p:ph type="title"/>
          </p:nvPr>
        </p:nvSpPr>
        <p:spPr/>
        <p:txBody>
          <a:bodyPr/>
          <a:lstStyle/>
          <a:p>
            <a:r>
              <a:rPr lang="en-GB" dirty="0"/>
              <a:t>Agenda</a:t>
            </a:r>
          </a:p>
        </p:txBody>
      </p:sp>
      <p:sp>
        <p:nvSpPr>
          <p:cNvPr id="5" name="Text Placeholder 4">
            <a:extLst>
              <a:ext uri="{FF2B5EF4-FFF2-40B4-BE49-F238E27FC236}">
                <a16:creationId xmlns:a16="http://schemas.microsoft.com/office/drawing/2014/main" id="{79D89A96-E73B-46FF-97ED-0D191574C965}"/>
              </a:ext>
            </a:extLst>
          </p:cNvPr>
          <p:cNvSpPr>
            <a:spLocks noGrp="1"/>
          </p:cNvSpPr>
          <p:nvPr>
            <p:ph type="body" sz="quarter" idx="12"/>
          </p:nvPr>
        </p:nvSpPr>
        <p:spPr/>
        <p:txBody>
          <a:bodyPr/>
          <a:lstStyle/>
          <a:p>
            <a:pPr lvl="0"/>
            <a:r>
              <a:rPr lang="en-GB" dirty="0"/>
              <a:t>CCA Extension (TP5)</a:t>
            </a:r>
          </a:p>
          <a:p>
            <a:pPr lvl="0"/>
            <a:r>
              <a:rPr lang="en-GB" dirty="0"/>
              <a:t>CCA post 2025</a:t>
            </a:r>
          </a:p>
          <a:p>
            <a:pPr lvl="0"/>
            <a:r>
              <a:rPr lang="en-GB" dirty="0"/>
              <a:t>Industrial decarbonisation</a:t>
            </a:r>
          </a:p>
          <a:p>
            <a:pPr marL="396000" lvl="1" indent="0">
              <a:buNone/>
            </a:pPr>
            <a:endParaRPr lang="en-GB" sz="1600" dirty="0"/>
          </a:p>
        </p:txBody>
      </p:sp>
      <p:sp>
        <p:nvSpPr>
          <p:cNvPr id="3" name="Slide Number Placeholder 2">
            <a:extLst>
              <a:ext uri="{FF2B5EF4-FFF2-40B4-BE49-F238E27FC236}">
                <a16:creationId xmlns:a16="http://schemas.microsoft.com/office/drawing/2014/main" id="{77B84A8E-ED35-4F21-9151-07B77931DE94}"/>
              </a:ext>
            </a:extLst>
          </p:cNvPr>
          <p:cNvSpPr>
            <a:spLocks noGrp="1"/>
          </p:cNvSpPr>
          <p:nvPr>
            <p:ph type="sldNum" sz="quarter" idx="11"/>
          </p:nvPr>
        </p:nvSpPr>
        <p:spPr/>
        <p:txBody>
          <a:bodyPr/>
          <a:lstStyle/>
          <a:p>
            <a:fld id="{9B3E39EC-4BE2-4DEA-81C0-4ABC0AAB4AC0}" type="slidenum">
              <a:rPr lang="en-AU" smtClean="0"/>
              <a:pPr/>
              <a:t>13</a:t>
            </a:fld>
            <a:endParaRPr lang="en-AU" dirty="0"/>
          </a:p>
        </p:txBody>
      </p:sp>
      <p:pic>
        <p:nvPicPr>
          <p:cNvPr id="7" name="Picture 2">
            <a:extLst>
              <a:ext uri="{FF2B5EF4-FFF2-40B4-BE49-F238E27FC236}">
                <a16:creationId xmlns:a16="http://schemas.microsoft.com/office/drawing/2014/main" id="{92F65ADB-CF59-4BC8-A901-6E61DE2905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375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31FD38-C821-4058-A216-EF40CEE0D91A}"/>
              </a:ext>
            </a:extLst>
          </p:cNvPr>
          <p:cNvSpPr>
            <a:spLocks noGrp="1"/>
          </p:cNvSpPr>
          <p:nvPr>
            <p:ph type="ctrTitle"/>
          </p:nvPr>
        </p:nvSpPr>
        <p:spPr/>
        <p:txBody>
          <a:bodyPr/>
          <a:lstStyle/>
          <a:p>
            <a:r>
              <a:rPr lang="en-GB" sz="4400" dirty="0"/>
              <a:t>CCA Extension</a:t>
            </a:r>
            <a:endParaRPr lang="en-GB" dirty="0"/>
          </a:p>
        </p:txBody>
      </p:sp>
      <p:sp>
        <p:nvSpPr>
          <p:cNvPr id="7" name="Subtitle 6">
            <a:extLst>
              <a:ext uri="{FF2B5EF4-FFF2-40B4-BE49-F238E27FC236}">
                <a16:creationId xmlns:a16="http://schemas.microsoft.com/office/drawing/2014/main" id="{828D0EFB-8B68-47FE-87B9-BA6999B55C37}"/>
              </a:ext>
            </a:extLst>
          </p:cNvPr>
          <p:cNvSpPr>
            <a:spLocks noGrp="1"/>
          </p:cNvSpPr>
          <p:nvPr>
            <p:ph type="subTitle" idx="1"/>
          </p:nvPr>
        </p:nvSpPr>
        <p:spPr/>
        <p:txBody>
          <a:bodyPr/>
          <a:lstStyle/>
          <a:p>
            <a:r>
              <a:rPr lang="en-GB" dirty="0"/>
              <a:t>Target Period 5 (TP5)</a:t>
            </a:r>
          </a:p>
        </p:txBody>
      </p:sp>
      <p:pic>
        <p:nvPicPr>
          <p:cNvPr id="8" name="Picture 2">
            <a:extLst>
              <a:ext uri="{FF2B5EF4-FFF2-40B4-BE49-F238E27FC236}">
                <a16:creationId xmlns:a16="http://schemas.microsoft.com/office/drawing/2014/main" id="{85EA736D-67B6-4A31-A85F-E1A9E1D570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162" y="189253"/>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93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8D28B9-9062-41F0-9052-9D7B0EA4D5E7}"/>
              </a:ext>
            </a:extLst>
          </p:cNvPr>
          <p:cNvSpPr>
            <a:spLocks noGrp="1"/>
          </p:cNvSpPr>
          <p:nvPr>
            <p:ph type="title"/>
          </p:nvPr>
        </p:nvSpPr>
        <p:spPr>
          <a:xfrm>
            <a:off x="240400" y="171598"/>
            <a:ext cx="11521440" cy="640080"/>
          </a:xfrm>
        </p:spPr>
        <p:txBody>
          <a:bodyPr/>
          <a:lstStyle/>
          <a:p>
            <a:r>
              <a:rPr lang="en-US" dirty="0"/>
              <a:t>2 Year CCA Extension</a:t>
            </a:r>
          </a:p>
        </p:txBody>
      </p:sp>
      <p:sp>
        <p:nvSpPr>
          <p:cNvPr id="3" name="Footer Placeholder 2">
            <a:extLst>
              <a:ext uri="{FF2B5EF4-FFF2-40B4-BE49-F238E27FC236}">
                <a16:creationId xmlns:a16="http://schemas.microsoft.com/office/drawing/2014/main" id="{FEBD99B3-C1F5-46D1-89B0-36C6F9F3624B}"/>
              </a:ext>
            </a:extLst>
          </p:cNvPr>
          <p:cNvSpPr>
            <a:spLocks noGrp="1"/>
          </p:cNvSpPr>
          <p:nvPr>
            <p:ph type="ftr" sz="quarter" idx="10"/>
          </p:nvPr>
        </p:nvSpPr>
        <p:spPr/>
        <p:txBody>
          <a:bodyPr/>
          <a:lstStyle/>
          <a:p>
            <a:r>
              <a:rPr lang="en-AU" dirty="0"/>
              <a:t>©Jacobs 2019</a:t>
            </a:r>
          </a:p>
        </p:txBody>
      </p:sp>
      <p:sp>
        <p:nvSpPr>
          <p:cNvPr id="4" name="Slide Number Placeholder 3">
            <a:extLst>
              <a:ext uri="{FF2B5EF4-FFF2-40B4-BE49-F238E27FC236}">
                <a16:creationId xmlns:a16="http://schemas.microsoft.com/office/drawing/2014/main" id="{3B41B07F-284E-428A-B603-1B8EF80D38B5}"/>
              </a:ext>
            </a:extLst>
          </p:cNvPr>
          <p:cNvSpPr>
            <a:spLocks noGrp="1"/>
          </p:cNvSpPr>
          <p:nvPr>
            <p:ph type="sldNum" sz="quarter" idx="11"/>
          </p:nvPr>
        </p:nvSpPr>
        <p:spPr/>
        <p:txBody>
          <a:bodyPr/>
          <a:lstStyle/>
          <a:p>
            <a:fld id="{9B3E39EC-4BE2-4DEA-81C0-4ABC0AAB4AC0}" type="slidenum">
              <a:rPr lang="en-AU" smtClean="0"/>
              <a:pPr/>
              <a:t>15</a:t>
            </a:fld>
            <a:endParaRPr lang="en-AU" dirty="0"/>
          </a:p>
        </p:txBody>
      </p:sp>
      <p:sp>
        <p:nvSpPr>
          <p:cNvPr id="7" name="Text Placeholder 6">
            <a:extLst>
              <a:ext uri="{FF2B5EF4-FFF2-40B4-BE49-F238E27FC236}">
                <a16:creationId xmlns:a16="http://schemas.microsoft.com/office/drawing/2014/main" id="{24540890-7E66-489C-9E4C-885876F61D8A}"/>
              </a:ext>
            </a:extLst>
          </p:cNvPr>
          <p:cNvSpPr>
            <a:spLocks noGrp="1"/>
          </p:cNvSpPr>
          <p:nvPr>
            <p:ph type="body" sz="quarter" idx="12"/>
          </p:nvPr>
        </p:nvSpPr>
        <p:spPr>
          <a:xfrm>
            <a:off x="283726" y="798102"/>
            <a:ext cx="11521440" cy="5182485"/>
          </a:xfrm>
        </p:spPr>
        <p:txBody>
          <a:bodyPr/>
          <a:lstStyle/>
          <a:p>
            <a:pPr marL="0" indent="0">
              <a:buNone/>
            </a:pPr>
            <a:r>
              <a:rPr lang="en-US" dirty="0"/>
              <a:t>Timescales</a:t>
            </a:r>
          </a:p>
          <a:p>
            <a:r>
              <a:rPr lang="en-US" dirty="0"/>
              <a:t>Target Period 5 (TP5) Jan 2021 to Dec 2022</a:t>
            </a:r>
          </a:p>
          <a:p>
            <a:r>
              <a:rPr lang="en-US" dirty="0"/>
              <a:t>CCL discount to 31 March 2025</a:t>
            </a:r>
          </a:p>
          <a:p>
            <a:r>
              <a:rPr lang="en-US" dirty="0"/>
              <a:t>TP5 reporting Feb 2023</a:t>
            </a:r>
          </a:p>
          <a:p>
            <a:endParaRPr lang="en-US" dirty="0"/>
          </a:p>
          <a:p>
            <a:endParaRPr lang="en-US" dirty="0"/>
          </a:p>
          <a:p>
            <a:pPr marL="0" indent="0">
              <a:buNone/>
            </a:pPr>
            <a:endParaRPr lang="en-US" dirty="0"/>
          </a:p>
          <a:p>
            <a:pPr marL="0" indent="0">
              <a:buNone/>
            </a:pPr>
            <a:r>
              <a:rPr lang="en-US" dirty="0"/>
              <a:t>TP5 target for MPMA:</a:t>
            </a:r>
          </a:p>
          <a:p>
            <a:r>
              <a:rPr lang="en-US" dirty="0"/>
              <a:t>MPMA accepted </a:t>
            </a:r>
            <a:r>
              <a:rPr lang="en-GB" dirty="0"/>
              <a:t>6.670</a:t>
            </a:r>
            <a:r>
              <a:rPr lang="en-US" dirty="0"/>
              <a:t>% novem carbon efficiency target on 2018 BY</a:t>
            </a:r>
          </a:p>
          <a:p>
            <a:r>
              <a:rPr lang="en-GB" dirty="0"/>
              <a:t>On track to beat target</a:t>
            </a:r>
          </a:p>
          <a:p>
            <a:r>
              <a:rPr lang="en-GB" dirty="0"/>
              <a:t>Strong MPMA energy efficiency improvement 4.8%, 2018 to 2019 (SCC)</a:t>
            </a:r>
          </a:p>
          <a:p>
            <a:r>
              <a:rPr lang="en-GB" dirty="0"/>
              <a:t>Maintain energy efficiency momentum</a:t>
            </a:r>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pic>
        <p:nvPicPr>
          <p:cNvPr id="9" name="Picture 8">
            <a:extLst>
              <a:ext uri="{FF2B5EF4-FFF2-40B4-BE49-F238E27FC236}">
                <a16:creationId xmlns:a16="http://schemas.microsoft.com/office/drawing/2014/main" id="{265BF379-096A-47D8-B9A0-EF9BE4488522}"/>
              </a:ext>
            </a:extLst>
          </p:cNvPr>
          <p:cNvPicPr>
            <a:picLocks noChangeAspect="1"/>
          </p:cNvPicPr>
          <p:nvPr/>
        </p:nvPicPr>
        <p:blipFill>
          <a:blip r:embed="rId3"/>
          <a:stretch>
            <a:fillRect/>
          </a:stretch>
        </p:blipFill>
        <p:spPr>
          <a:xfrm>
            <a:off x="347602" y="2604526"/>
            <a:ext cx="11307035" cy="1033152"/>
          </a:xfrm>
          <a:prstGeom prst="rect">
            <a:avLst/>
          </a:prstGeom>
        </p:spPr>
      </p:pic>
      <p:pic>
        <p:nvPicPr>
          <p:cNvPr id="10" name="Picture 2">
            <a:extLst>
              <a:ext uri="{FF2B5EF4-FFF2-40B4-BE49-F238E27FC236}">
                <a16:creationId xmlns:a16="http://schemas.microsoft.com/office/drawing/2014/main" id="{DB591879-00FE-4C6E-8168-D9DED3E1D2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759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4241-F603-415E-8EC9-C8AEC73F6B03}"/>
              </a:ext>
            </a:extLst>
          </p:cNvPr>
          <p:cNvSpPr>
            <a:spLocks noGrp="1"/>
          </p:cNvSpPr>
          <p:nvPr>
            <p:ph type="title"/>
          </p:nvPr>
        </p:nvSpPr>
        <p:spPr/>
        <p:txBody>
          <a:bodyPr/>
          <a:lstStyle/>
          <a:p>
            <a:r>
              <a:rPr lang="en-GB" dirty="0"/>
              <a:t>Impact of CCA extension changes</a:t>
            </a:r>
          </a:p>
        </p:txBody>
      </p:sp>
      <p:sp>
        <p:nvSpPr>
          <p:cNvPr id="3" name="Footer Placeholder 2">
            <a:extLst>
              <a:ext uri="{FF2B5EF4-FFF2-40B4-BE49-F238E27FC236}">
                <a16:creationId xmlns:a16="http://schemas.microsoft.com/office/drawing/2014/main" id="{79FB7CF7-3DE1-42A2-A81B-3F60732F3DEA}"/>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B421E2B5-875D-4D30-A259-4C407E2B5423}"/>
              </a:ext>
            </a:extLst>
          </p:cNvPr>
          <p:cNvSpPr>
            <a:spLocks noGrp="1"/>
          </p:cNvSpPr>
          <p:nvPr>
            <p:ph type="sldNum" sz="quarter" idx="11"/>
          </p:nvPr>
        </p:nvSpPr>
        <p:spPr/>
        <p:txBody>
          <a:bodyPr/>
          <a:lstStyle/>
          <a:p>
            <a:fld id="{9B3E39EC-4BE2-4DEA-81C0-4ABC0AAB4AC0}" type="slidenum">
              <a:rPr lang="en-AU" smtClean="0"/>
              <a:pPr/>
              <a:t>16</a:t>
            </a:fld>
            <a:endParaRPr lang="en-AU" dirty="0"/>
          </a:p>
        </p:txBody>
      </p:sp>
      <p:graphicFrame>
        <p:nvGraphicFramePr>
          <p:cNvPr id="9" name="Table 8">
            <a:extLst>
              <a:ext uri="{FF2B5EF4-FFF2-40B4-BE49-F238E27FC236}">
                <a16:creationId xmlns:a16="http://schemas.microsoft.com/office/drawing/2014/main" id="{C3C59920-B336-4F19-B244-14895BC12FB7}"/>
              </a:ext>
            </a:extLst>
          </p:cNvPr>
          <p:cNvGraphicFramePr>
            <a:graphicFrameLocks noGrp="1"/>
          </p:cNvGraphicFramePr>
          <p:nvPr>
            <p:extLst>
              <p:ext uri="{D42A27DB-BD31-4B8C-83A1-F6EECF244321}">
                <p14:modId xmlns:p14="http://schemas.microsoft.com/office/powerpoint/2010/main" val="4219995471"/>
              </p:ext>
            </p:extLst>
          </p:nvPr>
        </p:nvGraphicFramePr>
        <p:xfrm>
          <a:off x="399393" y="1137596"/>
          <a:ext cx="10970937" cy="4485640"/>
        </p:xfrm>
        <a:graphic>
          <a:graphicData uri="http://schemas.openxmlformats.org/drawingml/2006/table">
            <a:tbl>
              <a:tblPr firstRow="1" bandRow="1">
                <a:tableStyleId>{3B4B98B0-60AC-42C2-AFA5-B58CD77FA1E5}</a:tableStyleId>
              </a:tblPr>
              <a:tblGrid>
                <a:gridCol w="3950665">
                  <a:extLst>
                    <a:ext uri="{9D8B030D-6E8A-4147-A177-3AD203B41FA5}">
                      <a16:colId xmlns:a16="http://schemas.microsoft.com/office/drawing/2014/main" val="41190305"/>
                    </a:ext>
                  </a:extLst>
                </a:gridCol>
                <a:gridCol w="7020272">
                  <a:extLst>
                    <a:ext uri="{9D8B030D-6E8A-4147-A177-3AD203B41FA5}">
                      <a16:colId xmlns:a16="http://schemas.microsoft.com/office/drawing/2014/main" val="4092012580"/>
                    </a:ext>
                  </a:extLst>
                </a:gridCol>
              </a:tblGrid>
              <a:tr h="370840">
                <a:tc>
                  <a:txBody>
                    <a:bodyPr/>
                    <a:lstStyle/>
                    <a:p>
                      <a:r>
                        <a:rPr lang="en-GB" dirty="0"/>
                        <a:t>Change for TP5</a:t>
                      </a:r>
                    </a:p>
                  </a:txBody>
                  <a:tcPr/>
                </a:tc>
                <a:tc>
                  <a:txBody>
                    <a:bodyPr/>
                    <a:lstStyle/>
                    <a:p>
                      <a:r>
                        <a:rPr lang="en-GB" dirty="0"/>
                        <a:t>Impact of change</a:t>
                      </a:r>
                    </a:p>
                  </a:txBody>
                  <a:tcPr/>
                </a:tc>
                <a:extLst>
                  <a:ext uri="{0D108BD9-81ED-4DB2-BD59-A6C34878D82A}">
                    <a16:rowId xmlns:a16="http://schemas.microsoft.com/office/drawing/2014/main" val="1659424618"/>
                  </a:ext>
                </a:extLst>
              </a:tr>
              <a:tr h="370840">
                <a:tc>
                  <a:txBody>
                    <a:bodyPr/>
                    <a:lstStyle/>
                    <a:p>
                      <a:r>
                        <a:rPr lang="en-GB" dirty="0"/>
                        <a:t>Buy-out fee now £18/tCO</a:t>
                      </a:r>
                      <a:r>
                        <a:rPr lang="en-GB" baseline="-25000" dirty="0"/>
                        <a:t>2</a:t>
                      </a:r>
                      <a:r>
                        <a:rPr lang="en-GB" dirty="0"/>
                        <a:t>e </a:t>
                      </a:r>
                    </a:p>
                    <a:p>
                      <a:r>
                        <a:rPr lang="en-GB" dirty="0"/>
                        <a:t>(was £14/tCO</a:t>
                      </a:r>
                      <a:r>
                        <a:rPr lang="en-GB" baseline="-25000" dirty="0"/>
                        <a:t>2</a:t>
                      </a:r>
                      <a:r>
                        <a:rPr lang="en-GB" dirty="0"/>
                        <a:t>e)  </a:t>
                      </a:r>
                    </a:p>
                  </a:txBody>
                  <a:tcPr/>
                </a:tc>
                <a:tc>
                  <a:txBody>
                    <a:bodyPr/>
                    <a:lstStyle/>
                    <a:p>
                      <a:r>
                        <a:rPr lang="en-GB" b="1" dirty="0"/>
                        <a:t>Significant</a:t>
                      </a:r>
                    </a:p>
                    <a:p>
                      <a:r>
                        <a:rPr lang="en-GB" dirty="0"/>
                        <a:t>30% increase in buy-out costs</a:t>
                      </a:r>
                    </a:p>
                  </a:txBody>
                  <a:tcPr/>
                </a:tc>
                <a:extLst>
                  <a:ext uri="{0D108BD9-81ED-4DB2-BD59-A6C34878D82A}">
                    <a16:rowId xmlns:a16="http://schemas.microsoft.com/office/drawing/2014/main" val="2683779566"/>
                  </a:ext>
                </a:extLst>
              </a:tr>
              <a:tr h="370840">
                <a:tc>
                  <a:txBody>
                    <a:bodyPr/>
                    <a:lstStyle/>
                    <a:p>
                      <a:r>
                        <a:rPr lang="en-GB" dirty="0"/>
                        <a:t>No surplus carry over into TP5</a:t>
                      </a:r>
                    </a:p>
                  </a:txBody>
                  <a:tcPr/>
                </a:tc>
                <a:tc>
                  <a:txBody>
                    <a:bodyPr/>
                    <a:lstStyle/>
                    <a:p>
                      <a:r>
                        <a:rPr lang="en-GB" b="1" dirty="0"/>
                        <a:t>Medium impact</a:t>
                      </a:r>
                    </a:p>
                    <a:p>
                      <a:r>
                        <a:rPr lang="en-GB" dirty="0"/>
                        <a:t>1 TU used surplus for entire TP4 buy out.  </a:t>
                      </a:r>
                    </a:p>
                    <a:p>
                      <a:r>
                        <a:rPr lang="en-GB" dirty="0"/>
                        <a:t>Another 7 met target with surplus (15 TUs)</a:t>
                      </a:r>
                    </a:p>
                  </a:txBody>
                  <a:tcPr/>
                </a:tc>
                <a:extLst>
                  <a:ext uri="{0D108BD9-81ED-4DB2-BD59-A6C34878D82A}">
                    <a16:rowId xmlns:a16="http://schemas.microsoft.com/office/drawing/2014/main" val="2438509921"/>
                  </a:ext>
                </a:extLst>
              </a:tr>
              <a:tr h="370840">
                <a:tc>
                  <a:txBody>
                    <a:bodyPr/>
                    <a:lstStyle/>
                    <a:p>
                      <a:r>
                        <a:rPr lang="en-GB" dirty="0"/>
                        <a:t>Penalties use new £18/tCO</a:t>
                      </a:r>
                      <a:r>
                        <a:rPr lang="en-GB" baseline="-25000" dirty="0"/>
                        <a:t>2</a:t>
                      </a:r>
                      <a:r>
                        <a:rPr lang="en-GB" dirty="0"/>
                        <a:t>e</a:t>
                      </a:r>
                    </a:p>
                  </a:txBody>
                  <a:tcPr/>
                </a:tc>
                <a:tc>
                  <a:txBody>
                    <a:bodyPr/>
                    <a:lstStyle/>
                    <a:p>
                      <a:r>
                        <a:rPr lang="en-GB" b="1" dirty="0"/>
                        <a:t>Low impact</a:t>
                      </a:r>
                    </a:p>
                    <a:p>
                      <a:r>
                        <a:rPr lang="en-GB" dirty="0"/>
                        <a:t>Penalties are rare</a:t>
                      </a:r>
                    </a:p>
                  </a:txBody>
                  <a:tcPr/>
                </a:tc>
                <a:extLst>
                  <a:ext uri="{0D108BD9-81ED-4DB2-BD59-A6C34878D82A}">
                    <a16:rowId xmlns:a16="http://schemas.microsoft.com/office/drawing/2014/main" val="2331727579"/>
                  </a:ext>
                </a:extLst>
              </a:tr>
              <a:tr h="370840">
                <a:tc>
                  <a:txBody>
                    <a:bodyPr/>
                    <a:lstStyle/>
                    <a:p>
                      <a:r>
                        <a:rPr lang="en-GB" dirty="0"/>
                        <a:t>CCL discount extended to Mar 2025 </a:t>
                      </a:r>
                    </a:p>
                  </a:txBody>
                  <a:tcPr/>
                </a:tc>
                <a:tc>
                  <a:txBody>
                    <a:bodyPr/>
                    <a:lstStyle/>
                    <a:p>
                      <a:r>
                        <a:rPr lang="en-GB" b="1" dirty="0"/>
                        <a:t>Very significant</a:t>
                      </a:r>
                    </a:p>
                    <a:p>
                      <a:r>
                        <a:rPr lang="en-GB" dirty="0"/>
                        <a:t>Discount ~£3.8M PA 2021-2024 for MPMA</a:t>
                      </a:r>
                    </a:p>
                  </a:txBody>
                  <a:tcPr/>
                </a:tc>
                <a:extLst>
                  <a:ext uri="{0D108BD9-81ED-4DB2-BD59-A6C34878D82A}">
                    <a16:rowId xmlns:a16="http://schemas.microsoft.com/office/drawing/2014/main" val="906316833"/>
                  </a:ext>
                </a:extLst>
              </a:tr>
              <a:tr h="370840">
                <a:tc>
                  <a:txBody>
                    <a:bodyPr/>
                    <a:lstStyle/>
                    <a:p>
                      <a:r>
                        <a:rPr lang="en-GB" dirty="0"/>
                        <a:t>TP5 base year 2018 </a:t>
                      </a:r>
                    </a:p>
                    <a:p>
                      <a:r>
                        <a:rPr lang="en-GB" dirty="0"/>
                        <a:t>(was 2008)</a:t>
                      </a:r>
                    </a:p>
                  </a:txBody>
                  <a:tcPr/>
                </a:tc>
                <a:tc>
                  <a:txBody>
                    <a:bodyPr/>
                    <a:lstStyle/>
                    <a:p>
                      <a:r>
                        <a:rPr lang="en-GB" b="1" dirty="0"/>
                        <a:t>Mixed</a:t>
                      </a:r>
                    </a:p>
                    <a:p>
                      <a:r>
                        <a:rPr lang="en-GB" dirty="0"/>
                        <a:t>More relevant BY / Harder for earlier movers</a:t>
                      </a:r>
                    </a:p>
                  </a:txBody>
                  <a:tcPr/>
                </a:tc>
                <a:extLst>
                  <a:ext uri="{0D108BD9-81ED-4DB2-BD59-A6C34878D82A}">
                    <a16:rowId xmlns:a16="http://schemas.microsoft.com/office/drawing/2014/main" val="2943461494"/>
                  </a:ext>
                </a:extLst>
              </a:tr>
              <a:tr h="370840">
                <a:tc>
                  <a:txBody>
                    <a:bodyPr/>
                    <a:lstStyle/>
                    <a:p>
                      <a:r>
                        <a:rPr lang="en-GB" dirty="0"/>
                        <a:t>New entrants allowed</a:t>
                      </a:r>
                    </a:p>
                  </a:txBody>
                  <a:tcPr/>
                </a:tc>
                <a:tc>
                  <a:txBody>
                    <a:bodyPr/>
                    <a:lstStyle/>
                    <a:p>
                      <a:r>
                        <a:rPr lang="en-GB" b="1" dirty="0"/>
                        <a:t>Positive impact</a:t>
                      </a:r>
                    </a:p>
                    <a:p>
                      <a:r>
                        <a:rPr lang="en-GB" dirty="0"/>
                        <a:t>1 new entrant (Crown Packaging), now 16 TUs</a:t>
                      </a:r>
                    </a:p>
                  </a:txBody>
                  <a:tcPr/>
                </a:tc>
                <a:extLst>
                  <a:ext uri="{0D108BD9-81ED-4DB2-BD59-A6C34878D82A}">
                    <a16:rowId xmlns:a16="http://schemas.microsoft.com/office/drawing/2014/main" val="3244638031"/>
                  </a:ext>
                </a:extLst>
              </a:tr>
            </a:tbl>
          </a:graphicData>
        </a:graphic>
      </p:graphicFrame>
      <p:pic>
        <p:nvPicPr>
          <p:cNvPr id="7" name="Picture 2">
            <a:extLst>
              <a:ext uri="{FF2B5EF4-FFF2-40B4-BE49-F238E27FC236}">
                <a16:creationId xmlns:a16="http://schemas.microsoft.com/office/drawing/2014/main" id="{2EFC9351-27E7-4E5D-ADA5-2A6D2F21D9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54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EA37-78C9-4DE4-A1D0-71DD3B79E1F1}"/>
              </a:ext>
            </a:extLst>
          </p:cNvPr>
          <p:cNvSpPr>
            <a:spLocks noGrp="1"/>
          </p:cNvSpPr>
          <p:nvPr>
            <p:ph type="ctrTitle"/>
          </p:nvPr>
        </p:nvSpPr>
        <p:spPr/>
        <p:txBody>
          <a:bodyPr/>
          <a:lstStyle/>
          <a:p>
            <a:r>
              <a:rPr lang="en-GB" dirty="0"/>
              <a:t>Future of CCAs beyond 2025</a:t>
            </a:r>
          </a:p>
        </p:txBody>
      </p:sp>
      <p:pic>
        <p:nvPicPr>
          <p:cNvPr id="3" name="Picture 2">
            <a:extLst>
              <a:ext uri="{FF2B5EF4-FFF2-40B4-BE49-F238E27FC236}">
                <a16:creationId xmlns:a16="http://schemas.microsoft.com/office/drawing/2014/main" id="{E881FEAF-B0C5-4F96-B97A-F37D4BF28E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70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67DA-3057-4D70-97E7-40796DACCD24}"/>
              </a:ext>
            </a:extLst>
          </p:cNvPr>
          <p:cNvSpPr>
            <a:spLocks noGrp="1"/>
          </p:cNvSpPr>
          <p:nvPr>
            <p:ph type="title"/>
          </p:nvPr>
        </p:nvSpPr>
        <p:spPr/>
        <p:txBody>
          <a:bodyPr/>
          <a:lstStyle/>
          <a:p>
            <a:r>
              <a:rPr lang="en-GB" dirty="0"/>
              <a:t>CCA consultation update</a:t>
            </a:r>
          </a:p>
        </p:txBody>
      </p:sp>
      <p:sp>
        <p:nvSpPr>
          <p:cNvPr id="3" name="Slide Number Placeholder 2">
            <a:extLst>
              <a:ext uri="{FF2B5EF4-FFF2-40B4-BE49-F238E27FC236}">
                <a16:creationId xmlns:a16="http://schemas.microsoft.com/office/drawing/2014/main" id="{80222D2A-7163-4370-971B-4635847EDD34}"/>
              </a:ext>
            </a:extLst>
          </p:cNvPr>
          <p:cNvSpPr>
            <a:spLocks noGrp="1"/>
          </p:cNvSpPr>
          <p:nvPr>
            <p:ph type="sldNum" sz="quarter" idx="11"/>
          </p:nvPr>
        </p:nvSpPr>
        <p:spPr/>
        <p:txBody>
          <a:bodyPr/>
          <a:lstStyle/>
          <a:p>
            <a:fld id="{9B3E39EC-4BE2-4DEA-81C0-4ABC0AAB4AC0}" type="slidenum">
              <a:rPr lang="en-AU" smtClean="0"/>
              <a:pPr/>
              <a:t>18</a:t>
            </a:fld>
            <a:endParaRPr lang="en-AU" dirty="0"/>
          </a:p>
        </p:txBody>
      </p:sp>
      <p:sp>
        <p:nvSpPr>
          <p:cNvPr id="6" name="Rectangle: Rounded Corners 5">
            <a:extLst>
              <a:ext uri="{FF2B5EF4-FFF2-40B4-BE49-F238E27FC236}">
                <a16:creationId xmlns:a16="http://schemas.microsoft.com/office/drawing/2014/main" id="{806A1322-2918-4B4C-9995-CE1D442F9C9B}"/>
              </a:ext>
            </a:extLst>
          </p:cNvPr>
          <p:cNvSpPr/>
          <p:nvPr/>
        </p:nvSpPr>
        <p:spPr>
          <a:xfrm>
            <a:off x="433889" y="2338951"/>
            <a:ext cx="2475345" cy="2327564"/>
          </a:xfrm>
          <a:prstGeom prst="roundRect">
            <a:avLst/>
          </a:prstGeom>
          <a:solidFill>
            <a:srgbClr val="D728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has started on any future CCA scheme</a:t>
            </a:r>
          </a:p>
        </p:txBody>
      </p:sp>
      <p:sp>
        <p:nvSpPr>
          <p:cNvPr id="7" name="Arrow: Right 6">
            <a:extLst>
              <a:ext uri="{FF2B5EF4-FFF2-40B4-BE49-F238E27FC236}">
                <a16:creationId xmlns:a16="http://schemas.microsoft.com/office/drawing/2014/main" id="{6D655965-5623-44CA-A665-E07C5A04B83D}"/>
              </a:ext>
            </a:extLst>
          </p:cNvPr>
          <p:cNvSpPr/>
          <p:nvPr/>
        </p:nvSpPr>
        <p:spPr>
          <a:xfrm>
            <a:off x="2770690" y="3244115"/>
            <a:ext cx="628072" cy="517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8034D10D-1509-4E34-8CF0-97EB05710E59}"/>
              </a:ext>
            </a:extLst>
          </p:cNvPr>
          <p:cNvSpPr/>
          <p:nvPr/>
        </p:nvSpPr>
        <p:spPr>
          <a:xfrm>
            <a:off x="3514290" y="2338951"/>
            <a:ext cx="2475345" cy="2327564"/>
          </a:xfrm>
          <a:prstGeom prst="roundRect">
            <a:avLst/>
          </a:prstGeom>
          <a:solidFill>
            <a:srgbClr val="FF46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 Consultation released this year if possible</a:t>
            </a:r>
          </a:p>
        </p:txBody>
      </p:sp>
      <p:sp>
        <p:nvSpPr>
          <p:cNvPr id="9" name="Rectangle: Rounded Corners 8">
            <a:extLst>
              <a:ext uri="{FF2B5EF4-FFF2-40B4-BE49-F238E27FC236}">
                <a16:creationId xmlns:a16="http://schemas.microsoft.com/office/drawing/2014/main" id="{A5C748EE-DC99-4E36-9942-0380D1340115}"/>
              </a:ext>
            </a:extLst>
          </p:cNvPr>
          <p:cNvSpPr/>
          <p:nvPr/>
        </p:nvSpPr>
        <p:spPr>
          <a:xfrm>
            <a:off x="6594691" y="2338951"/>
            <a:ext cx="5036199" cy="2327564"/>
          </a:xfrm>
          <a:prstGeom prst="roundRect">
            <a:avLst/>
          </a:prstGeom>
          <a:solidFill>
            <a:srgbClr val="FF91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Any future scheme will be considered in line with:</a:t>
            </a:r>
          </a:p>
          <a:p>
            <a:pPr marL="285750" indent="-285750">
              <a:buFont typeface="Arial" panose="020B0604020202020204" pitchFamily="34" charset="0"/>
              <a:buChar char="•"/>
            </a:pPr>
            <a:r>
              <a:rPr lang="en-GB" dirty="0">
                <a:solidFill>
                  <a:schemeClr val="tx1"/>
                </a:solidFill>
              </a:rPr>
              <a:t>Industrial decarbonisation strategy </a:t>
            </a:r>
          </a:p>
          <a:p>
            <a:pPr marL="285750" indent="-285750">
              <a:buFont typeface="Arial" panose="020B0604020202020204" pitchFamily="34" charset="0"/>
              <a:buChar char="•"/>
            </a:pPr>
            <a:r>
              <a:rPr lang="en-GB" dirty="0">
                <a:solidFill>
                  <a:schemeClr val="tx1"/>
                </a:solidFill>
              </a:rPr>
              <a:t>6th carbon budget for mid-2030 ambition</a:t>
            </a:r>
          </a:p>
          <a:p>
            <a:pPr marL="285750" indent="-285750">
              <a:buFont typeface="Arial" panose="020B0604020202020204" pitchFamily="34" charset="0"/>
              <a:buChar char="•"/>
            </a:pPr>
            <a:r>
              <a:rPr lang="en-GB" dirty="0">
                <a:solidFill>
                  <a:schemeClr val="tx1"/>
                </a:solidFill>
              </a:rPr>
              <a:t>UK ETS review</a:t>
            </a:r>
          </a:p>
          <a:p>
            <a:pPr algn="ctr"/>
            <a:endParaRPr lang="en-GB" dirty="0"/>
          </a:p>
        </p:txBody>
      </p:sp>
      <p:sp>
        <p:nvSpPr>
          <p:cNvPr id="10" name="Arrow: Right 9">
            <a:extLst>
              <a:ext uri="{FF2B5EF4-FFF2-40B4-BE49-F238E27FC236}">
                <a16:creationId xmlns:a16="http://schemas.microsoft.com/office/drawing/2014/main" id="{4D6D9C0F-634A-41D8-A3BC-001E11B248C6}"/>
              </a:ext>
            </a:extLst>
          </p:cNvPr>
          <p:cNvSpPr/>
          <p:nvPr/>
        </p:nvSpPr>
        <p:spPr>
          <a:xfrm>
            <a:off x="5858550" y="3244115"/>
            <a:ext cx="628072" cy="517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Graphic 12" descr="Open book">
            <a:extLst>
              <a:ext uri="{FF2B5EF4-FFF2-40B4-BE49-F238E27FC236}">
                <a16:creationId xmlns:a16="http://schemas.microsoft.com/office/drawing/2014/main" id="{24F22338-1C29-416B-9559-27C104D6BA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66529" y="3824055"/>
            <a:ext cx="914400" cy="914400"/>
          </a:xfrm>
          <a:prstGeom prst="rect">
            <a:avLst/>
          </a:prstGeom>
        </p:spPr>
      </p:pic>
      <p:pic>
        <p:nvPicPr>
          <p:cNvPr id="15" name="Graphic 14" descr="Hourglass">
            <a:extLst>
              <a:ext uri="{FF2B5EF4-FFF2-40B4-BE49-F238E27FC236}">
                <a16:creationId xmlns:a16="http://schemas.microsoft.com/office/drawing/2014/main" id="{2BB3B56F-D1F6-4AC6-852D-EB4098294D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6581" y="3870198"/>
            <a:ext cx="704109" cy="704109"/>
          </a:xfrm>
          <a:prstGeom prst="rect">
            <a:avLst/>
          </a:prstGeom>
        </p:spPr>
      </p:pic>
      <p:pic>
        <p:nvPicPr>
          <p:cNvPr id="17" name="Graphic 16" descr="Downward trend">
            <a:extLst>
              <a:ext uri="{FF2B5EF4-FFF2-40B4-BE49-F238E27FC236}">
                <a16:creationId xmlns:a16="http://schemas.microsoft.com/office/drawing/2014/main" id="{193C4F3C-B661-4EE8-A9AA-A80C3D047E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56402" y="3743237"/>
            <a:ext cx="914400" cy="914400"/>
          </a:xfrm>
          <a:prstGeom prst="rect">
            <a:avLst/>
          </a:prstGeom>
        </p:spPr>
      </p:pic>
      <p:pic>
        <p:nvPicPr>
          <p:cNvPr id="16" name="Picture 2">
            <a:extLst>
              <a:ext uri="{FF2B5EF4-FFF2-40B4-BE49-F238E27FC236}">
                <a16:creationId xmlns:a16="http://schemas.microsoft.com/office/drawing/2014/main" id="{D95B6C5E-FB35-40E5-9D0C-3D12E77CA2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511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CC71-5E40-460B-AF92-FEC7B2662112}"/>
              </a:ext>
            </a:extLst>
          </p:cNvPr>
          <p:cNvSpPr>
            <a:spLocks noGrp="1"/>
          </p:cNvSpPr>
          <p:nvPr>
            <p:ph type="title"/>
          </p:nvPr>
        </p:nvSpPr>
        <p:spPr/>
        <p:txBody>
          <a:bodyPr/>
          <a:lstStyle/>
          <a:p>
            <a:r>
              <a:rPr lang="en-GB" dirty="0"/>
              <a:t>BEIS feedback on CCA beyond 2025</a:t>
            </a:r>
          </a:p>
        </p:txBody>
      </p:sp>
      <p:sp>
        <p:nvSpPr>
          <p:cNvPr id="3" name="Footer Placeholder 2">
            <a:extLst>
              <a:ext uri="{FF2B5EF4-FFF2-40B4-BE49-F238E27FC236}">
                <a16:creationId xmlns:a16="http://schemas.microsoft.com/office/drawing/2014/main" id="{7205E59D-6A68-42A9-B749-1BB4C8BE912F}"/>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F98B2A43-4B78-4CB0-B45E-B74A8B5E88F8}"/>
              </a:ext>
            </a:extLst>
          </p:cNvPr>
          <p:cNvSpPr>
            <a:spLocks noGrp="1"/>
          </p:cNvSpPr>
          <p:nvPr>
            <p:ph type="sldNum" sz="quarter" idx="11"/>
          </p:nvPr>
        </p:nvSpPr>
        <p:spPr/>
        <p:txBody>
          <a:bodyPr/>
          <a:lstStyle/>
          <a:p>
            <a:fld id="{9B3E39EC-4BE2-4DEA-81C0-4ABC0AAB4AC0}" type="slidenum">
              <a:rPr lang="en-AU" smtClean="0"/>
              <a:pPr/>
              <a:t>19</a:t>
            </a:fld>
            <a:endParaRPr lang="en-AU" dirty="0"/>
          </a:p>
        </p:txBody>
      </p:sp>
      <p:graphicFrame>
        <p:nvGraphicFramePr>
          <p:cNvPr id="17" name="Table 16">
            <a:extLst>
              <a:ext uri="{FF2B5EF4-FFF2-40B4-BE49-F238E27FC236}">
                <a16:creationId xmlns:a16="http://schemas.microsoft.com/office/drawing/2014/main" id="{707A6E01-44BE-41F3-A04A-B32AC4D25E78}"/>
              </a:ext>
            </a:extLst>
          </p:cNvPr>
          <p:cNvGraphicFramePr>
            <a:graphicFrameLocks noGrp="1"/>
          </p:cNvGraphicFramePr>
          <p:nvPr/>
        </p:nvGraphicFramePr>
        <p:xfrm>
          <a:off x="430160" y="1333057"/>
          <a:ext cx="11521440" cy="4480560"/>
        </p:xfrm>
        <a:graphic>
          <a:graphicData uri="http://schemas.openxmlformats.org/drawingml/2006/table">
            <a:tbl>
              <a:tblPr firstRow="1" bandRow="1">
                <a:tableStyleId>{C083E6E3-FA7D-4D7B-A595-EF9225AFEA82}</a:tableStyleId>
              </a:tblPr>
              <a:tblGrid>
                <a:gridCol w="1954821">
                  <a:extLst>
                    <a:ext uri="{9D8B030D-6E8A-4147-A177-3AD203B41FA5}">
                      <a16:colId xmlns:a16="http://schemas.microsoft.com/office/drawing/2014/main" val="709177701"/>
                    </a:ext>
                  </a:extLst>
                </a:gridCol>
                <a:gridCol w="8552721">
                  <a:extLst>
                    <a:ext uri="{9D8B030D-6E8A-4147-A177-3AD203B41FA5}">
                      <a16:colId xmlns:a16="http://schemas.microsoft.com/office/drawing/2014/main" val="786714504"/>
                    </a:ext>
                  </a:extLst>
                </a:gridCol>
                <a:gridCol w="1013898">
                  <a:extLst>
                    <a:ext uri="{9D8B030D-6E8A-4147-A177-3AD203B41FA5}">
                      <a16:colId xmlns:a16="http://schemas.microsoft.com/office/drawing/2014/main" val="340703098"/>
                    </a:ext>
                  </a:extLst>
                </a:gridCol>
              </a:tblGrid>
              <a:tr h="370840">
                <a:tc>
                  <a:txBody>
                    <a:bodyPr/>
                    <a:lstStyle/>
                    <a:p>
                      <a:r>
                        <a:rPr lang="en-GB" dirty="0"/>
                        <a:t>Future CCA Features</a:t>
                      </a:r>
                    </a:p>
                  </a:txBody>
                  <a:tcPr/>
                </a:tc>
                <a:tc>
                  <a:txBody>
                    <a:bodyPr/>
                    <a:lstStyle/>
                    <a:p>
                      <a:r>
                        <a:rPr lang="en-GB" dirty="0"/>
                        <a:t>What might change?</a:t>
                      </a:r>
                    </a:p>
                  </a:txBody>
                  <a:tcPr/>
                </a:tc>
                <a:tc>
                  <a:txBody>
                    <a:bodyPr/>
                    <a:lstStyle/>
                    <a:p>
                      <a:endParaRPr lang="en-GB" dirty="0"/>
                    </a:p>
                  </a:txBody>
                  <a:tcPr/>
                </a:tc>
                <a:extLst>
                  <a:ext uri="{0D108BD9-81ED-4DB2-BD59-A6C34878D82A}">
                    <a16:rowId xmlns:a16="http://schemas.microsoft.com/office/drawing/2014/main" val="1892339212"/>
                  </a:ext>
                </a:extLst>
              </a:tr>
              <a:tr h="370840">
                <a:tc>
                  <a:txBody>
                    <a:bodyPr/>
                    <a:lstStyle/>
                    <a:p>
                      <a:r>
                        <a:rPr lang="en-GB" dirty="0"/>
                        <a:t>Eligibility criteria</a:t>
                      </a:r>
                    </a:p>
                  </a:txBody>
                  <a:tcPr/>
                </a:tc>
                <a:tc>
                  <a:txBody>
                    <a:bodyPr/>
                    <a:lstStyle/>
                    <a:p>
                      <a:r>
                        <a:rPr lang="en-GB" dirty="0"/>
                        <a:t>Improved for better targeting and allow new EI sectors</a:t>
                      </a:r>
                    </a:p>
                    <a:p>
                      <a:endParaRPr lang="en-GB" dirty="0"/>
                    </a:p>
                  </a:txBody>
                  <a:tcPr/>
                </a:tc>
                <a:tc>
                  <a:txBody>
                    <a:bodyPr/>
                    <a:lstStyle/>
                    <a:p>
                      <a:endParaRPr lang="en-GB" dirty="0"/>
                    </a:p>
                  </a:txBody>
                  <a:tcPr/>
                </a:tc>
                <a:extLst>
                  <a:ext uri="{0D108BD9-81ED-4DB2-BD59-A6C34878D82A}">
                    <a16:rowId xmlns:a16="http://schemas.microsoft.com/office/drawing/2014/main" val="2409933729"/>
                  </a:ext>
                </a:extLst>
              </a:tr>
              <a:tr h="370840">
                <a:tc>
                  <a:txBody>
                    <a:bodyPr/>
                    <a:lstStyle/>
                    <a:p>
                      <a:r>
                        <a:rPr lang="en-GB" dirty="0"/>
                        <a:t>CCA targets</a:t>
                      </a:r>
                    </a:p>
                  </a:txBody>
                  <a:tcPr/>
                </a:tc>
                <a:tc>
                  <a:txBody>
                    <a:bodyPr/>
                    <a:lstStyle/>
                    <a:p>
                      <a:r>
                        <a:rPr lang="en-GB" dirty="0"/>
                        <a:t>Carbon reduction targets may be absolute, alongside energy efficiency</a:t>
                      </a:r>
                    </a:p>
                    <a:p>
                      <a:r>
                        <a:rPr lang="en-GB" dirty="0"/>
                        <a:t>Net-Zero 2050 pressure</a:t>
                      </a:r>
                    </a:p>
                  </a:txBody>
                  <a:tcPr/>
                </a:tc>
                <a:tc>
                  <a:txBody>
                    <a:bodyPr/>
                    <a:lstStyle/>
                    <a:p>
                      <a:endParaRPr lang="en-GB" dirty="0"/>
                    </a:p>
                  </a:txBody>
                  <a:tcPr/>
                </a:tc>
                <a:extLst>
                  <a:ext uri="{0D108BD9-81ED-4DB2-BD59-A6C34878D82A}">
                    <a16:rowId xmlns:a16="http://schemas.microsoft.com/office/drawing/2014/main" val="194953496"/>
                  </a:ext>
                </a:extLst>
              </a:tr>
              <a:tr h="370840">
                <a:tc>
                  <a:txBody>
                    <a:bodyPr/>
                    <a:lstStyle/>
                    <a:p>
                      <a:r>
                        <a:rPr lang="en-GB" dirty="0"/>
                        <a:t>Technologies recognised</a:t>
                      </a:r>
                    </a:p>
                  </a:txBody>
                  <a:tcPr/>
                </a:tc>
                <a:tc>
                  <a:txBody>
                    <a:bodyPr/>
                    <a:lstStyle/>
                    <a:p>
                      <a:r>
                        <a:rPr lang="en-GB" dirty="0"/>
                        <a:t>Low-carbon technologies, renewable energy and on-site renewables, batteries and other energy storage </a:t>
                      </a:r>
                    </a:p>
                  </a:txBody>
                  <a:tcPr/>
                </a:tc>
                <a:tc>
                  <a:txBody>
                    <a:bodyPr/>
                    <a:lstStyle/>
                    <a:p>
                      <a:endParaRPr lang="en-GB" dirty="0"/>
                    </a:p>
                  </a:txBody>
                  <a:tcPr/>
                </a:tc>
                <a:extLst>
                  <a:ext uri="{0D108BD9-81ED-4DB2-BD59-A6C34878D82A}">
                    <a16:rowId xmlns:a16="http://schemas.microsoft.com/office/drawing/2014/main" val="1496741441"/>
                  </a:ext>
                </a:extLst>
              </a:tr>
              <a:tr h="370840">
                <a:tc>
                  <a:txBody>
                    <a:bodyPr/>
                    <a:lstStyle/>
                    <a:p>
                      <a:r>
                        <a:rPr lang="en-GB" dirty="0"/>
                        <a:t>CCA carbon targets</a:t>
                      </a:r>
                    </a:p>
                  </a:txBody>
                  <a:tcPr/>
                </a:tc>
                <a:tc>
                  <a:txBody>
                    <a:bodyPr/>
                    <a:lstStyle/>
                    <a:p>
                      <a:r>
                        <a:rPr lang="en-GB" dirty="0"/>
                        <a:t>Note interaction of grid decarbonisation</a:t>
                      </a:r>
                    </a:p>
                  </a:txBody>
                  <a:tcPr/>
                </a:tc>
                <a:tc>
                  <a:txBody>
                    <a:bodyPr/>
                    <a:lstStyle/>
                    <a:p>
                      <a:endParaRPr lang="en-GB" dirty="0"/>
                    </a:p>
                  </a:txBody>
                  <a:tcPr/>
                </a:tc>
                <a:extLst>
                  <a:ext uri="{0D108BD9-81ED-4DB2-BD59-A6C34878D82A}">
                    <a16:rowId xmlns:a16="http://schemas.microsoft.com/office/drawing/2014/main" val="3758638823"/>
                  </a:ext>
                </a:extLst>
              </a:tr>
              <a:tr h="370840">
                <a:tc>
                  <a:txBody>
                    <a:bodyPr/>
                    <a:lstStyle/>
                    <a:p>
                      <a:r>
                        <a:rPr lang="en-GB" dirty="0"/>
                        <a:t>Longer payback measures</a:t>
                      </a:r>
                    </a:p>
                  </a:txBody>
                  <a:tcPr/>
                </a:tc>
                <a:tc>
                  <a:txBody>
                    <a:bodyPr/>
                    <a:lstStyle/>
                    <a:p>
                      <a:r>
                        <a:rPr lang="en-GB" dirty="0"/>
                        <a:t>Government support may be needed</a:t>
                      </a:r>
                    </a:p>
                  </a:txBody>
                  <a:tcPr/>
                </a:tc>
                <a:tc>
                  <a:txBody>
                    <a:bodyPr/>
                    <a:lstStyle/>
                    <a:p>
                      <a:endParaRPr lang="en-GB" dirty="0"/>
                    </a:p>
                  </a:txBody>
                  <a:tcPr/>
                </a:tc>
                <a:extLst>
                  <a:ext uri="{0D108BD9-81ED-4DB2-BD59-A6C34878D82A}">
                    <a16:rowId xmlns:a16="http://schemas.microsoft.com/office/drawing/2014/main" val="2846164466"/>
                  </a:ext>
                </a:extLst>
              </a:tr>
              <a:tr h="370840">
                <a:tc>
                  <a:txBody>
                    <a:bodyPr/>
                    <a:lstStyle/>
                    <a:p>
                      <a:r>
                        <a:rPr lang="en-GB" dirty="0"/>
                        <a:t>Scheme interaction</a:t>
                      </a:r>
                    </a:p>
                  </a:txBody>
                  <a:tcPr/>
                </a:tc>
                <a:tc>
                  <a:txBody>
                    <a:bodyPr/>
                    <a:lstStyle/>
                    <a:p>
                      <a:r>
                        <a:rPr lang="en-GB" dirty="0"/>
                        <a:t>Work better with other schemes to reduce admin burden</a:t>
                      </a:r>
                    </a:p>
                    <a:p>
                      <a:endParaRPr lang="en-GB" dirty="0"/>
                    </a:p>
                  </a:txBody>
                  <a:tcPr/>
                </a:tc>
                <a:tc>
                  <a:txBody>
                    <a:bodyPr/>
                    <a:lstStyle/>
                    <a:p>
                      <a:endParaRPr lang="en-GB" dirty="0"/>
                    </a:p>
                  </a:txBody>
                  <a:tcPr/>
                </a:tc>
                <a:extLst>
                  <a:ext uri="{0D108BD9-81ED-4DB2-BD59-A6C34878D82A}">
                    <a16:rowId xmlns:a16="http://schemas.microsoft.com/office/drawing/2014/main" val="3346127301"/>
                  </a:ext>
                </a:extLst>
              </a:tr>
            </a:tbl>
          </a:graphicData>
        </a:graphic>
      </p:graphicFrame>
      <p:pic>
        <p:nvPicPr>
          <p:cNvPr id="18" name="Picture 17">
            <a:extLst>
              <a:ext uri="{FF2B5EF4-FFF2-40B4-BE49-F238E27FC236}">
                <a16:creationId xmlns:a16="http://schemas.microsoft.com/office/drawing/2014/main" id="{9D6B357B-0C3E-4767-84CF-B301B386B62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266139" y="2698619"/>
            <a:ext cx="495701" cy="494710"/>
          </a:xfrm>
          <a:prstGeom prst="rect">
            <a:avLst/>
          </a:prstGeom>
        </p:spPr>
      </p:pic>
      <p:pic>
        <p:nvPicPr>
          <p:cNvPr id="19" name="Graphic 18" descr="Coins">
            <a:extLst>
              <a:ext uri="{FF2B5EF4-FFF2-40B4-BE49-F238E27FC236}">
                <a16:creationId xmlns:a16="http://schemas.microsoft.com/office/drawing/2014/main" id="{B484DA41-012B-4B70-9B07-14730A49F1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88571" y="4558234"/>
            <a:ext cx="643378" cy="643378"/>
          </a:xfrm>
          <a:prstGeom prst="rect">
            <a:avLst/>
          </a:prstGeom>
        </p:spPr>
      </p:pic>
      <p:pic>
        <p:nvPicPr>
          <p:cNvPr id="20" name="Graphic 19" descr="Checklist RTL">
            <a:extLst>
              <a:ext uri="{FF2B5EF4-FFF2-40B4-BE49-F238E27FC236}">
                <a16:creationId xmlns:a16="http://schemas.microsoft.com/office/drawing/2014/main" id="{01839A62-5EE5-4297-A27C-0CD324718C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98334" y="5141159"/>
            <a:ext cx="692871" cy="692871"/>
          </a:xfrm>
          <a:prstGeom prst="rect">
            <a:avLst/>
          </a:prstGeom>
        </p:spPr>
      </p:pic>
      <p:sp>
        <p:nvSpPr>
          <p:cNvPr id="21" name="TextBox 20">
            <a:extLst>
              <a:ext uri="{FF2B5EF4-FFF2-40B4-BE49-F238E27FC236}">
                <a16:creationId xmlns:a16="http://schemas.microsoft.com/office/drawing/2014/main" id="{1EDB191C-53B1-48CE-99B3-9E6F510E5394}"/>
              </a:ext>
            </a:extLst>
          </p:cNvPr>
          <p:cNvSpPr txBox="1"/>
          <p:nvPr/>
        </p:nvSpPr>
        <p:spPr>
          <a:xfrm>
            <a:off x="2818614" y="5853056"/>
            <a:ext cx="7428322" cy="338554"/>
          </a:xfrm>
          <a:prstGeom prst="rect">
            <a:avLst/>
          </a:prstGeom>
          <a:noFill/>
        </p:spPr>
        <p:txBody>
          <a:bodyPr wrap="square" rtlCol="0">
            <a:spAutoFit/>
          </a:bodyPr>
          <a:lstStyle/>
          <a:p>
            <a:r>
              <a:rPr lang="en-GB" sz="1600" i="1" dirty="0"/>
              <a:t>NB Any future CCA beyond 2025 is not certain</a:t>
            </a:r>
          </a:p>
        </p:txBody>
      </p:sp>
      <p:pic>
        <p:nvPicPr>
          <p:cNvPr id="22" name="Graphic 21" descr="Sun">
            <a:extLst>
              <a:ext uri="{FF2B5EF4-FFF2-40B4-BE49-F238E27FC236}">
                <a16:creationId xmlns:a16="http://schemas.microsoft.com/office/drawing/2014/main" id="{DB4F7451-5F2E-486B-AA9D-B8FF393C05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97784" y="3269211"/>
            <a:ext cx="578753" cy="578753"/>
          </a:xfrm>
          <a:prstGeom prst="rect">
            <a:avLst/>
          </a:prstGeom>
        </p:spPr>
      </p:pic>
      <p:pic>
        <p:nvPicPr>
          <p:cNvPr id="23" name="Graphic 22" descr="Bullseye">
            <a:extLst>
              <a:ext uri="{FF2B5EF4-FFF2-40B4-BE49-F238E27FC236}">
                <a16:creationId xmlns:a16="http://schemas.microsoft.com/office/drawing/2014/main" id="{546C66D0-33CE-4301-ADAF-4EEBE163E7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65470" y="1952149"/>
            <a:ext cx="643379" cy="643379"/>
          </a:xfrm>
          <a:prstGeom prst="rect">
            <a:avLst/>
          </a:prstGeom>
        </p:spPr>
      </p:pic>
      <p:pic>
        <p:nvPicPr>
          <p:cNvPr id="24" name="Graphic 23" descr="Network">
            <a:extLst>
              <a:ext uri="{FF2B5EF4-FFF2-40B4-BE49-F238E27FC236}">
                <a16:creationId xmlns:a16="http://schemas.microsoft.com/office/drawing/2014/main" id="{3EAB9579-9FD8-4969-B988-4EF1BA20B12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99346" y="3847964"/>
            <a:ext cx="741817" cy="741817"/>
          </a:xfrm>
          <a:prstGeom prst="rect">
            <a:avLst/>
          </a:prstGeom>
        </p:spPr>
      </p:pic>
      <p:pic>
        <p:nvPicPr>
          <p:cNvPr id="15" name="Picture 2">
            <a:extLst>
              <a:ext uri="{FF2B5EF4-FFF2-40B4-BE49-F238E27FC236}">
                <a16:creationId xmlns:a16="http://schemas.microsoft.com/office/drawing/2014/main" id="{8AADB3E6-8FA1-41E1-B89F-52A21921AC5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317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CBBE-E0F4-4EB3-BC5C-F01A512DC7C9}"/>
              </a:ext>
            </a:extLst>
          </p:cNvPr>
          <p:cNvSpPr>
            <a:spLocks noGrp="1"/>
          </p:cNvSpPr>
          <p:nvPr>
            <p:ph type="title"/>
          </p:nvPr>
        </p:nvSpPr>
        <p:spPr/>
        <p:txBody>
          <a:bodyPr/>
          <a:lstStyle/>
          <a:p>
            <a:r>
              <a:rPr lang="en-GB" dirty="0"/>
              <a:t>Contents</a:t>
            </a:r>
          </a:p>
        </p:txBody>
      </p:sp>
      <p:sp>
        <p:nvSpPr>
          <p:cNvPr id="3" name="Slide Number Placeholder 2">
            <a:extLst>
              <a:ext uri="{FF2B5EF4-FFF2-40B4-BE49-F238E27FC236}">
                <a16:creationId xmlns:a16="http://schemas.microsoft.com/office/drawing/2014/main" id="{97E82E39-73F4-4DEF-99BF-6451AEFA1B9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sp>
        <p:nvSpPr>
          <p:cNvPr id="4" name="Text Placeholder 3">
            <a:extLst>
              <a:ext uri="{FF2B5EF4-FFF2-40B4-BE49-F238E27FC236}">
                <a16:creationId xmlns:a16="http://schemas.microsoft.com/office/drawing/2014/main" id="{435B4AF4-11F2-4FFA-8C67-8F30D8E52943}"/>
              </a:ext>
            </a:extLst>
          </p:cNvPr>
          <p:cNvSpPr>
            <a:spLocks noGrp="1"/>
          </p:cNvSpPr>
          <p:nvPr>
            <p:ph type="body" sz="quarter" idx="12"/>
          </p:nvPr>
        </p:nvSpPr>
        <p:spPr/>
        <p:txBody>
          <a:bodyPr/>
          <a:lstStyle/>
          <a:p>
            <a:pPr marL="0" indent="0">
              <a:buNone/>
            </a:pPr>
            <a:r>
              <a:rPr lang="en-GB" sz="2800" dirty="0"/>
              <a:t>CCA update</a:t>
            </a:r>
          </a:p>
          <a:p>
            <a:r>
              <a:rPr lang="en-GB" dirty="0"/>
              <a:t>MPMA target &amp; previous performance</a:t>
            </a:r>
          </a:p>
          <a:p>
            <a:r>
              <a:rPr lang="en-GB" dirty="0"/>
              <a:t>2020 reporting timeline</a:t>
            </a:r>
          </a:p>
          <a:p>
            <a:r>
              <a:rPr lang="en-GB" dirty="0"/>
              <a:t>Performance at 2020 (TP4 results)</a:t>
            </a:r>
          </a:p>
          <a:p>
            <a:pPr lvl="1"/>
            <a:r>
              <a:rPr lang="en-GB" dirty="0"/>
              <a:t>Breakdown of results</a:t>
            </a:r>
          </a:p>
          <a:p>
            <a:r>
              <a:rPr lang="en-GB" dirty="0"/>
              <a:t>CCA Timeline – next 12 months</a:t>
            </a:r>
          </a:p>
          <a:p>
            <a:r>
              <a:rPr lang="en-GB" dirty="0"/>
              <a:t>Questions?</a:t>
            </a:r>
          </a:p>
          <a:p>
            <a:endParaRPr lang="en-GB" dirty="0"/>
          </a:p>
        </p:txBody>
      </p:sp>
      <p:pic>
        <p:nvPicPr>
          <p:cNvPr id="6" name="Picture 2">
            <a:extLst>
              <a:ext uri="{FF2B5EF4-FFF2-40B4-BE49-F238E27FC236}">
                <a16:creationId xmlns:a16="http://schemas.microsoft.com/office/drawing/2014/main" id="{04ED4518-0829-4799-B7B5-86656C3DBB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11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C0B5-BF07-4939-A799-6238A8722E01}"/>
              </a:ext>
            </a:extLst>
          </p:cNvPr>
          <p:cNvSpPr>
            <a:spLocks noGrp="1"/>
          </p:cNvSpPr>
          <p:nvPr>
            <p:ph type="ctrTitle"/>
          </p:nvPr>
        </p:nvSpPr>
        <p:spPr/>
        <p:txBody>
          <a:bodyPr/>
          <a:lstStyle/>
          <a:p>
            <a:r>
              <a:rPr lang="en-GB" dirty="0"/>
              <a:t>Industrial Decarbonisation</a:t>
            </a:r>
          </a:p>
        </p:txBody>
      </p:sp>
      <p:pic>
        <p:nvPicPr>
          <p:cNvPr id="3" name="Picture 2">
            <a:extLst>
              <a:ext uri="{FF2B5EF4-FFF2-40B4-BE49-F238E27FC236}">
                <a16:creationId xmlns:a16="http://schemas.microsoft.com/office/drawing/2014/main" id="{F2866146-3339-4050-8A36-AF1AAC56C6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12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ABE27-67F8-4AA5-AB9E-03F01C6B2969}"/>
              </a:ext>
            </a:extLst>
          </p:cNvPr>
          <p:cNvSpPr>
            <a:spLocks noGrp="1"/>
          </p:cNvSpPr>
          <p:nvPr>
            <p:ph type="title"/>
          </p:nvPr>
        </p:nvSpPr>
        <p:spPr/>
        <p:txBody>
          <a:bodyPr/>
          <a:lstStyle/>
          <a:p>
            <a:r>
              <a:rPr lang="en-GB" dirty="0"/>
              <a:t>6</a:t>
            </a:r>
            <a:r>
              <a:rPr lang="en-GB" baseline="30000" dirty="0"/>
              <a:t>th</a:t>
            </a:r>
            <a:r>
              <a:rPr lang="en-GB" dirty="0"/>
              <a:t> Carbon Budget 2033 - 2037</a:t>
            </a:r>
          </a:p>
        </p:txBody>
      </p:sp>
      <p:sp>
        <p:nvSpPr>
          <p:cNvPr id="3" name="Slide Number Placeholder 2">
            <a:extLst>
              <a:ext uri="{FF2B5EF4-FFF2-40B4-BE49-F238E27FC236}">
                <a16:creationId xmlns:a16="http://schemas.microsoft.com/office/drawing/2014/main" id="{DA262206-29E0-46A9-8F27-350AD2660AB3}"/>
              </a:ext>
            </a:extLst>
          </p:cNvPr>
          <p:cNvSpPr>
            <a:spLocks noGrp="1"/>
          </p:cNvSpPr>
          <p:nvPr>
            <p:ph type="sldNum" sz="quarter" idx="11"/>
          </p:nvPr>
        </p:nvSpPr>
        <p:spPr/>
        <p:txBody>
          <a:bodyPr/>
          <a:lstStyle/>
          <a:p>
            <a:fld id="{9B3E39EC-4BE2-4DEA-81C0-4ABC0AAB4AC0}" type="slidenum">
              <a:rPr lang="en-AU" smtClean="0"/>
              <a:pPr/>
              <a:t>21</a:t>
            </a:fld>
            <a:endParaRPr lang="en-AU" dirty="0"/>
          </a:p>
        </p:txBody>
      </p:sp>
      <p:sp>
        <p:nvSpPr>
          <p:cNvPr id="4" name="Text Placeholder 3">
            <a:extLst>
              <a:ext uri="{FF2B5EF4-FFF2-40B4-BE49-F238E27FC236}">
                <a16:creationId xmlns:a16="http://schemas.microsoft.com/office/drawing/2014/main" id="{CB74E792-ED1C-4739-83FB-23610052FDAD}"/>
              </a:ext>
            </a:extLst>
          </p:cNvPr>
          <p:cNvSpPr>
            <a:spLocks noGrp="1"/>
          </p:cNvSpPr>
          <p:nvPr>
            <p:ph type="body" sz="quarter" idx="12"/>
          </p:nvPr>
        </p:nvSpPr>
        <p:spPr/>
        <p:txBody>
          <a:bodyPr/>
          <a:lstStyle/>
          <a:p>
            <a:r>
              <a:rPr lang="en-GB" dirty="0"/>
              <a:t>CCC released 6</a:t>
            </a:r>
            <a:r>
              <a:rPr lang="en-GB" baseline="30000" dirty="0"/>
              <a:t>th</a:t>
            </a:r>
            <a:r>
              <a:rPr lang="en-GB" dirty="0"/>
              <a:t> Carbon Budget Recommendations Dec 2020</a:t>
            </a:r>
          </a:p>
          <a:p>
            <a:r>
              <a:rPr lang="en-GB" dirty="0"/>
              <a:t>78% GHG reduction by 2035 on 1990 levels</a:t>
            </a:r>
          </a:p>
          <a:p>
            <a:r>
              <a:rPr lang="en-GB" dirty="0"/>
              <a:t> First budget on net zero 2050 path</a:t>
            </a:r>
          </a:p>
          <a:p>
            <a:pPr marL="0" indent="0">
              <a:buNone/>
            </a:pPr>
            <a:r>
              <a:rPr lang="en-GB" b="1" dirty="0">
                <a:solidFill>
                  <a:srgbClr val="6600FF"/>
                </a:solidFill>
              </a:rPr>
              <a:t>6</a:t>
            </a:r>
            <a:r>
              <a:rPr lang="en-GB" b="1" baseline="30000" dirty="0">
                <a:solidFill>
                  <a:srgbClr val="6600FF"/>
                </a:solidFill>
              </a:rPr>
              <a:t>th</a:t>
            </a:r>
            <a:r>
              <a:rPr lang="en-GB" b="1" dirty="0">
                <a:solidFill>
                  <a:srgbClr val="6600FF"/>
                </a:solidFill>
              </a:rPr>
              <a:t> Carbon Budget Recommended Pathway</a:t>
            </a:r>
          </a:p>
        </p:txBody>
      </p:sp>
      <p:pic>
        <p:nvPicPr>
          <p:cNvPr id="5" name="Picture 4">
            <a:extLst>
              <a:ext uri="{FF2B5EF4-FFF2-40B4-BE49-F238E27FC236}">
                <a16:creationId xmlns:a16="http://schemas.microsoft.com/office/drawing/2014/main" id="{CA525241-3AAC-410C-BA3F-2C3DC8684D8C}"/>
              </a:ext>
            </a:extLst>
          </p:cNvPr>
          <p:cNvPicPr>
            <a:picLocks noChangeAspect="1"/>
          </p:cNvPicPr>
          <p:nvPr/>
        </p:nvPicPr>
        <p:blipFill>
          <a:blip r:embed="rId3"/>
          <a:stretch>
            <a:fillRect/>
          </a:stretch>
        </p:blipFill>
        <p:spPr>
          <a:xfrm>
            <a:off x="260857" y="3152837"/>
            <a:ext cx="6365612" cy="3583141"/>
          </a:xfrm>
          <a:prstGeom prst="rect">
            <a:avLst/>
          </a:prstGeom>
        </p:spPr>
      </p:pic>
      <p:pic>
        <p:nvPicPr>
          <p:cNvPr id="6" name="Picture 5">
            <a:extLst>
              <a:ext uri="{FF2B5EF4-FFF2-40B4-BE49-F238E27FC236}">
                <a16:creationId xmlns:a16="http://schemas.microsoft.com/office/drawing/2014/main" id="{F7A3D908-B476-445F-B6EA-42D1E010F008}"/>
              </a:ext>
            </a:extLst>
          </p:cNvPr>
          <p:cNvPicPr>
            <a:picLocks noChangeAspect="1"/>
          </p:cNvPicPr>
          <p:nvPr/>
        </p:nvPicPr>
        <p:blipFill>
          <a:blip r:embed="rId4"/>
          <a:stretch>
            <a:fillRect/>
          </a:stretch>
        </p:blipFill>
        <p:spPr>
          <a:xfrm>
            <a:off x="6626469" y="3867991"/>
            <a:ext cx="3286068" cy="2738761"/>
          </a:xfrm>
          <a:prstGeom prst="rect">
            <a:avLst/>
          </a:prstGeom>
        </p:spPr>
      </p:pic>
      <p:pic>
        <p:nvPicPr>
          <p:cNvPr id="7" name="Picture 6">
            <a:extLst>
              <a:ext uri="{FF2B5EF4-FFF2-40B4-BE49-F238E27FC236}">
                <a16:creationId xmlns:a16="http://schemas.microsoft.com/office/drawing/2014/main" id="{16D3731E-BB24-4692-8240-9B4147383519}"/>
              </a:ext>
            </a:extLst>
          </p:cNvPr>
          <p:cNvPicPr>
            <a:picLocks noChangeAspect="1"/>
          </p:cNvPicPr>
          <p:nvPr/>
        </p:nvPicPr>
        <p:blipFill>
          <a:blip r:embed="rId5"/>
          <a:stretch>
            <a:fillRect/>
          </a:stretch>
        </p:blipFill>
        <p:spPr>
          <a:xfrm>
            <a:off x="9912537" y="3698721"/>
            <a:ext cx="2018606" cy="2908031"/>
          </a:xfrm>
          <a:prstGeom prst="rect">
            <a:avLst/>
          </a:prstGeom>
        </p:spPr>
      </p:pic>
      <p:sp>
        <p:nvSpPr>
          <p:cNvPr id="8" name="TextBox 7">
            <a:extLst>
              <a:ext uri="{FF2B5EF4-FFF2-40B4-BE49-F238E27FC236}">
                <a16:creationId xmlns:a16="http://schemas.microsoft.com/office/drawing/2014/main" id="{0CA07379-252E-4D64-8AB3-C86FAC8486D0}"/>
              </a:ext>
            </a:extLst>
          </p:cNvPr>
          <p:cNvSpPr txBox="1"/>
          <p:nvPr/>
        </p:nvSpPr>
        <p:spPr>
          <a:xfrm>
            <a:off x="6552339" y="6499023"/>
            <a:ext cx="6720396" cy="276999"/>
          </a:xfrm>
          <a:prstGeom prst="rect">
            <a:avLst/>
          </a:prstGeom>
          <a:noFill/>
        </p:spPr>
        <p:txBody>
          <a:bodyPr wrap="square" rtlCol="0">
            <a:spAutoFit/>
          </a:bodyPr>
          <a:lstStyle/>
          <a:p>
            <a:r>
              <a:rPr lang="en-GB" sz="1200" dirty="0"/>
              <a:t>Source: Committee on Climate Change</a:t>
            </a:r>
          </a:p>
        </p:txBody>
      </p:sp>
      <p:pic>
        <p:nvPicPr>
          <p:cNvPr id="9" name="Picture 2">
            <a:extLst>
              <a:ext uri="{FF2B5EF4-FFF2-40B4-BE49-F238E27FC236}">
                <a16:creationId xmlns:a16="http://schemas.microsoft.com/office/drawing/2014/main" id="{B2A14EBA-4156-4B9A-A122-52737796B6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815121" y="122881"/>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28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92A9-5A8F-4FDC-BBBA-DDDCF3BAA24B}"/>
              </a:ext>
            </a:extLst>
          </p:cNvPr>
          <p:cNvSpPr>
            <a:spLocks noGrp="1"/>
          </p:cNvSpPr>
          <p:nvPr>
            <p:ph type="title"/>
          </p:nvPr>
        </p:nvSpPr>
        <p:spPr/>
        <p:txBody>
          <a:bodyPr/>
          <a:lstStyle/>
          <a:p>
            <a:r>
              <a:rPr lang="en-GB" dirty="0"/>
              <a:t>Industrial pathway to net zero 2050</a:t>
            </a:r>
          </a:p>
        </p:txBody>
      </p:sp>
      <p:sp>
        <p:nvSpPr>
          <p:cNvPr id="3" name="Slide Number Placeholder 2">
            <a:extLst>
              <a:ext uri="{FF2B5EF4-FFF2-40B4-BE49-F238E27FC236}">
                <a16:creationId xmlns:a16="http://schemas.microsoft.com/office/drawing/2014/main" id="{F559118B-CFF1-460A-A080-564009623292}"/>
              </a:ext>
            </a:extLst>
          </p:cNvPr>
          <p:cNvSpPr>
            <a:spLocks noGrp="1"/>
          </p:cNvSpPr>
          <p:nvPr>
            <p:ph type="sldNum" sz="quarter" idx="11"/>
          </p:nvPr>
        </p:nvSpPr>
        <p:spPr/>
        <p:txBody>
          <a:bodyPr/>
          <a:lstStyle/>
          <a:p>
            <a:fld id="{9B3E39EC-4BE2-4DEA-81C0-4ABC0AAB4AC0}" type="slidenum">
              <a:rPr lang="en-AU" smtClean="0"/>
              <a:pPr/>
              <a:t>22</a:t>
            </a:fld>
            <a:endParaRPr lang="en-AU" dirty="0"/>
          </a:p>
        </p:txBody>
      </p:sp>
      <p:sp>
        <p:nvSpPr>
          <p:cNvPr id="4" name="Text Placeholder 3">
            <a:extLst>
              <a:ext uri="{FF2B5EF4-FFF2-40B4-BE49-F238E27FC236}">
                <a16:creationId xmlns:a16="http://schemas.microsoft.com/office/drawing/2014/main" id="{70DCCD7E-8309-47AF-A1C8-0ED600E0425B}"/>
              </a:ext>
            </a:extLst>
          </p:cNvPr>
          <p:cNvSpPr>
            <a:spLocks noGrp="1"/>
          </p:cNvSpPr>
          <p:nvPr>
            <p:ph type="body" sz="quarter" idx="12"/>
          </p:nvPr>
        </p:nvSpPr>
        <p:spPr/>
        <p:txBody>
          <a:bodyPr/>
          <a:lstStyle/>
          <a:p>
            <a:r>
              <a:rPr lang="en-GB" dirty="0"/>
              <a:t>Balanced Pathway for manufacturing and construction</a:t>
            </a:r>
          </a:p>
        </p:txBody>
      </p:sp>
      <p:sp>
        <p:nvSpPr>
          <p:cNvPr id="5" name="TextBox 4">
            <a:extLst>
              <a:ext uri="{FF2B5EF4-FFF2-40B4-BE49-F238E27FC236}">
                <a16:creationId xmlns:a16="http://schemas.microsoft.com/office/drawing/2014/main" id="{AE256844-0F03-4F08-85CC-809783592693}"/>
              </a:ext>
            </a:extLst>
          </p:cNvPr>
          <p:cNvSpPr txBox="1"/>
          <p:nvPr/>
        </p:nvSpPr>
        <p:spPr>
          <a:xfrm>
            <a:off x="745724" y="6427433"/>
            <a:ext cx="6720396" cy="276999"/>
          </a:xfrm>
          <a:prstGeom prst="rect">
            <a:avLst/>
          </a:prstGeom>
          <a:noFill/>
        </p:spPr>
        <p:txBody>
          <a:bodyPr wrap="square" rtlCol="0">
            <a:spAutoFit/>
          </a:bodyPr>
          <a:lstStyle/>
          <a:p>
            <a:r>
              <a:rPr lang="en-GB" sz="1200" dirty="0"/>
              <a:t>Source: Committee on Climate Change</a:t>
            </a:r>
          </a:p>
        </p:txBody>
      </p:sp>
      <p:pic>
        <p:nvPicPr>
          <p:cNvPr id="6" name="Picture 5">
            <a:extLst>
              <a:ext uri="{FF2B5EF4-FFF2-40B4-BE49-F238E27FC236}">
                <a16:creationId xmlns:a16="http://schemas.microsoft.com/office/drawing/2014/main" id="{CDC0D921-DD5E-47E0-82FD-35B32D95650C}"/>
              </a:ext>
            </a:extLst>
          </p:cNvPr>
          <p:cNvPicPr>
            <a:picLocks noChangeAspect="1"/>
          </p:cNvPicPr>
          <p:nvPr/>
        </p:nvPicPr>
        <p:blipFill>
          <a:blip r:embed="rId2"/>
          <a:stretch>
            <a:fillRect/>
          </a:stretch>
        </p:blipFill>
        <p:spPr>
          <a:xfrm>
            <a:off x="710877" y="1713390"/>
            <a:ext cx="5097634" cy="4347982"/>
          </a:xfrm>
          <a:prstGeom prst="rect">
            <a:avLst/>
          </a:prstGeom>
        </p:spPr>
      </p:pic>
      <p:pic>
        <p:nvPicPr>
          <p:cNvPr id="7" name="Picture 6">
            <a:extLst>
              <a:ext uri="{FF2B5EF4-FFF2-40B4-BE49-F238E27FC236}">
                <a16:creationId xmlns:a16="http://schemas.microsoft.com/office/drawing/2014/main" id="{863AE787-78F4-4F1D-AC4A-7CE256032C5F}"/>
              </a:ext>
            </a:extLst>
          </p:cNvPr>
          <p:cNvPicPr>
            <a:picLocks noChangeAspect="1"/>
          </p:cNvPicPr>
          <p:nvPr/>
        </p:nvPicPr>
        <p:blipFill>
          <a:blip r:embed="rId3"/>
          <a:stretch>
            <a:fillRect/>
          </a:stretch>
        </p:blipFill>
        <p:spPr>
          <a:xfrm>
            <a:off x="5694301" y="1713390"/>
            <a:ext cx="5445741" cy="4347983"/>
          </a:xfrm>
          <a:prstGeom prst="rect">
            <a:avLst/>
          </a:prstGeom>
        </p:spPr>
      </p:pic>
      <p:pic>
        <p:nvPicPr>
          <p:cNvPr id="8" name="Picture 7">
            <a:extLst>
              <a:ext uri="{FF2B5EF4-FFF2-40B4-BE49-F238E27FC236}">
                <a16:creationId xmlns:a16="http://schemas.microsoft.com/office/drawing/2014/main" id="{96CBD7CD-DD06-4B96-BD44-B5626977AD1C}"/>
              </a:ext>
            </a:extLst>
          </p:cNvPr>
          <p:cNvPicPr>
            <a:picLocks noChangeAspect="1"/>
          </p:cNvPicPr>
          <p:nvPr/>
        </p:nvPicPr>
        <p:blipFill>
          <a:blip r:embed="rId4"/>
          <a:stretch>
            <a:fillRect/>
          </a:stretch>
        </p:blipFill>
        <p:spPr>
          <a:xfrm>
            <a:off x="10629900" y="6294688"/>
            <a:ext cx="1562100" cy="457200"/>
          </a:xfrm>
          <a:prstGeom prst="rect">
            <a:avLst/>
          </a:prstGeom>
        </p:spPr>
      </p:pic>
      <p:cxnSp>
        <p:nvCxnSpPr>
          <p:cNvPr id="10" name="Straight Arrow Connector 9">
            <a:extLst>
              <a:ext uri="{FF2B5EF4-FFF2-40B4-BE49-F238E27FC236}">
                <a16:creationId xmlns:a16="http://schemas.microsoft.com/office/drawing/2014/main" id="{7BD90D3F-0B14-45A7-90FA-9F0302477393}"/>
              </a:ext>
            </a:extLst>
          </p:cNvPr>
          <p:cNvCxnSpPr/>
          <p:nvPr/>
        </p:nvCxnSpPr>
        <p:spPr>
          <a:xfrm>
            <a:off x="9029700" y="3335482"/>
            <a:ext cx="0" cy="2493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915F87F-AA4E-4592-BDBA-5C3EAD446356}"/>
              </a:ext>
            </a:extLst>
          </p:cNvPr>
          <p:cNvCxnSpPr/>
          <p:nvPr/>
        </p:nvCxnSpPr>
        <p:spPr>
          <a:xfrm>
            <a:off x="10761518" y="4121728"/>
            <a:ext cx="0" cy="2493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EB3018-69D5-46E2-9F66-F9E254D84346}"/>
              </a:ext>
            </a:extLst>
          </p:cNvPr>
          <p:cNvCxnSpPr>
            <a:cxnSpLocks/>
          </p:cNvCxnSpPr>
          <p:nvPr/>
        </p:nvCxnSpPr>
        <p:spPr>
          <a:xfrm flipH="1">
            <a:off x="5444919" y="3730336"/>
            <a:ext cx="19742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411217A-4FBD-4B48-9E68-56CBD4C00128}"/>
              </a:ext>
            </a:extLst>
          </p:cNvPr>
          <p:cNvCxnSpPr>
            <a:cxnSpLocks/>
          </p:cNvCxnSpPr>
          <p:nvPr/>
        </p:nvCxnSpPr>
        <p:spPr>
          <a:xfrm flipH="1">
            <a:off x="5444919" y="3030682"/>
            <a:ext cx="19742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97483A1-39F3-45A2-B7E1-61D0BD1AB185}"/>
              </a:ext>
            </a:extLst>
          </p:cNvPr>
          <p:cNvCxnSpPr>
            <a:cxnSpLocks/>
          </p:cNvCxnSpPr>
          <p:nvPr/>
        </p:nvCxnSpPr>
        <p:spPr>
          <a:xfrm flipH="1">
            <a:off x="5444919" y="2819400"/>
            <a:ext cx="19742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2F21E21-B1BE-4F2C-86A3-7F194DD4DA17}"/>
              </a:ext>
            </a:extLst>
          </p:cNvPr>
          <p:cNvCxnSpPr>
            <a:cxnSpLocks/>
          </p:cNvCxnSpPr>
          <p:nvPr/>
        </p:nvCxnSpPr>
        <p:spPr>
          <a:xfrm flipH="1">
            <a:off x="5444919" y="3328555"/>
            <a:ext cx="19742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140F0E89-3163-4A1B-A9C7-CC767DA7B6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15121" y="122881"/>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417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FB8D-637C-4F6D-ADED-D20912592540}"/>
              </a:ext>
            </a:extLst>
          </p:cNvPr>
          <p:cNvSpPr>
            <a:spLocks noGrp="1"/>
          </p:cNvSpPr>
          <p:nvPr>
            <p:ph type="title"/>
          </p:nvPr>
        </p:nvSpPr>
        <p:spPr/>
        <p:txBody>
          <a:bodyPr/>
          <a:lstStyle/>
          <a:p>
            <a:r>
              <a:rPr lang="en-GB" dirty="0"/>
              <a:t>Industrial Decarbonisation Strategy</a:t>
            </a:r>
          </a:p>
        </p:txBody>
      </p:sp>
      <p:sp>
        <p:nvSpPr>
          <p:cNvPr id="3" name="Slide Number Placeholder 2">
            <a:extLst>
              <a:ext uri="{FF2B5EF4-FFF2-40B4-BE49-F238E27FC236}">
                <a16:creationId xmlns:a16="http://schemas.microsoft.com/office/drawing/2014/main" id="{A5566FAF-1A26-477B-AD6B-DC0161885718}"/>
              </a:ext>
            </a:extLst>
          </p:cNvPr>
          <p:cNvSpPr>
            <a:spLocks noGrp="1"/>
          </p:cNvSpPr>
          <p:nvPr>
            <p:ph type="sldNum" sz="quarter" idx="11"/>
          </p:nvPr>
        </p:nvSpPr>
        <p:spPr/>
        <p:txBody>
          <a:bodyPr/>
          <a:lstStyle/>
          <a:p>
            <a:fld id="{9B3E39EC-4BE2-4DEA-81C0-4ABC0AAB4AC0}" type="slidenum">
              <a:rPr lang="en-AU" smtClean="0"/>
              <a:pPr/>
              <a:t>23</a:t>
            </a:fld>
            <a:endParaRPr lang="en-AU" dirty="0"/>
          </a:p>
        </p:txBody>
      </p:sp>
      <p:sp>
        <p:nvSpPr>
          <p:cNvPr id="4" name="Text Placeholder 3">
            <a:extLst>
              <a:ext uri="{FF2B5EF4-FFF2-40B4-BE49-F238E27FC236}">
                <a16:creationId xmlns:a16="http://schemas.microsoft.com/office/drawing/2014/main" id="{AF0FFA69-0EC8-4B80-9EA0-84E21DF29824}"/>
              </a:ext>
            </a:extLst>
          </p:cNvPr>
          <p:cNvSpPr>
            <a:spLocks noGrp="1"/>
          </p:cNvSpPr>
          <p:nvPr>
            <p:ph type="body" sz="quarter" idx="12"/>
          </p:nvPr>
        </p:nvSpPr>
        <p:spPr>
          <a:xfrm>
            <a:off x="319723" y="1243013"/>
            <a:ext cx="9522777" cy="4935537"/>
          </a:xfrm>
        </p:spPr>
        <p:txBody>
          <a:bodyPr/>
          <a:lstStyle/>
          <a:p>
            <a:pPr marL="0" indent="0">
              <a:buNone/>
            </a:pPr>
            <a:r>
              <a:rPr lang="en-GB" b="1" dirty="0"/>
              <a:t>“Industrial Cluster Networks Scenario” </a:t>
            </a:r>
            <a:r>
              <a:rPr lang="en-GB" b="1" i="1" dirty="0"/>
              <a:t>proposals</a:t>
            </a:r>
          </a:p>
          <a:p>
            <a:r>
              <a:rPr lang="en-GB" dirty="0"/>
              <a:t>Carbon intensive industrial clusters access to:</a:t>
            </a:r>
          </a:p>
          <a:p>
            <a:pPr lvl="1"/>
            <a:r>
              <a:rPr lang="en-GB" dirty="0"/>
              <a:t>CO</a:t>
            </a:r>
            <a:r>
              <a:rPr lang="en-GB" baseline="-25000" dirty="0"/>
              <a:t>2</a:t>
            </a:r>
            <a:r>
              <a:rPr lang="en-GB" dirty="0"/>
              <a:t> capture &amp; storage </a:t>
            </a:r>
          </a:p>
          <a:p>
            <a:pPr lvl="1"/>
            <a:r>
              <a:rPr lang="en-GB" dirty="0"/>
              <a:t>piped hydrogen</a:t>
            </a:r>
          </a:p>
          <a:p>
            <a:r>
              <a:rPr lang="en-GB" dirty="0"/>
              <a:t>Industrial sites within 25 km radius of CO</a:t>
            </a:r>
            <a:r>
              <a:rPr lang="en-GB" baseline="-25000" dirty="0"/>
              <a:t>2</a:t>
            </a:r>
            <a:r>
              <a:rPr lang="en-GB" dirty="0"/>
              <a:t> injection point:</a:t>
            </a:r>
          </a:p>
          <a:p>
            <a:pPr lvl="1"/>
            <a:r>
              <a:rPr lang="en-GB" dirty="0"/>
              <a:t>pipe networks for CO</a:t>
            </a:r>
            <a:r>
              <a:rPr lang="en-GB" baseline="-25000" dirty="0"/>
              <a:t>2</a:t>
            </a:r>
            <a:r>
              <a:rPr lang="en-GB" dirty="0"/>
              <a:t>  </a:t>
            </a:r>
          </a:p>
          <a:p>
            <a:r>
              <a:rPr lang="en-GB" dirty="0"/>
              <a:t>Clusters located in a 25km radius of CO</a:t>
            </a:r>
            <a:r>
              <a:rPr lang="en-GB" baseline="-25000" dirty="0"/>
              <a:t>2</a:t>
            </a:r>
            <a:r>
              <a:rPr lang="en-GB" dirty="0"/>
              <a:t> injection points:</a:t>
            </a:r>
          </a:p>
          <a:p>
            <a:pPr lvl="1"/>
            <a:r>
              <a:rPr lang="en-GB" dirty="0"/>
              <a:t>Londonderry, Grangemouth, St Fergus, South Wales, Teesside, Humberside, Merseyside, Peak District, Southampton, Medway </a:t>
            </a:r>
          </a:p>
          <a:p>
            <a:r>
              <a:rPr lang="en-GB" dirty="0"/>
              <a:t>Sites outside clusters are </a:t>
            </a:r>
            <a:r>
              <a:rPr lang="en-GB" b="1" dirty="0"/>
              <a:t>not able to decarbonise </a:t>
            </a:r>
            <a:r>
              <a:rPr lang="en-GB" dirty="0"/>
              <a:t>with:</a:t>
            </a:r>
          </a:p>
          <a:p>
            <a:pPr lvl="1"/>
            <a:r>
              <a:rPr lang="en-GB" dirty="0"/>
              <a:t>CCUS and Hydrogen</a:t>
            </a:r>
          </a:p>
          <a:p>
            <a:pPr lvl="1"/>
            <a:r>
              <a:rPr lang="en-GB" dirty="0"/>
              <a:t>bioenergy with carbon capture and storage </a:t>
            </a:r>
          </a:p>
          <a:p>
            <a:pPr lvl="1"/>
            <a:endParaRPr lang="en-GB" dirty="0"/>
          </a:p>
        </p:txBody>
      </p:sp>
      <p:pic>
        <p:nvPicPr>
          <p:cNvPr id="5" name="Picture 4">
            <a:extLst>
              <a:ext uri="{FF2B5EF4-FFF2-40B4-BE49-F238E27FC236}">
                <a16:creationId xmlns:a16="http://schemas.microsoft.com/office/drawing/2014/main" id="{8834FEC6-6926-4D65-8687-9D9012E59515}"/>
              </a:ext>
            </a:extLst>
          </p:cNvPr>
          <p:cNvPicPr>
            <a:picLocks noChangeAspect="1"/>
          </p:cNvPicPr>
          <p:nvPr/>
        </p:nvPicPr>
        <p:blipFill>
          <a:blip r:embed="rId3"/>
          <a:stretch>
            <a:fillRect/>
          </a:stretch>
        </p:blipFill>
        <p:spPr>
          <a:xfrm>
            <a:off x="8679133" y="2061687"/>
            <a:ext cx="3319827" cy="3948112"/>
          </a:xfrm>
          <a:prstGeom prst="rect">
            <a:avLst/>
          </a:prstGeom>
        </p:spPr>
      </p:pic>
      <p:sp>
        <p:nvSpPr>
          <p:cNvPr id="6" name="Rectangle: Rounded Corners 5">
            <a:extLst>
              <a:ext uri="{FF2B5EF4-FFF2-40B4-BE49-F238E27FC236}">
                <a16:creationId xmlns:a16="http://schemas.microsoft.com/office/drawing/2014/main" id="{BE9D7556-C574-4714-8299-14306D6A450F}"/>
              </a:ext>
            </a:extLst>
          </p:cNvPr>
          <p:cNvSpPr/>
          <p:nvPr/>
        </p:nvSpPr>
        <p:spPr>
          <a:xfrm>
            <a:off x="7107382" y="332510"/>
            <a:ext cx="4891579" cy="161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Examples of MPMA facilities</a:t>
            </a:r>
          </a:p>
          <a:p>
            <a:pPr algn="ctr"/>
            <a:r>
              <a:rPr lang="en-GB" sz="1400" dirty="0"/>
              <a:t>Envases (UK) Ltd - Port Talbot</a:t>
            </a:r>
          </a:p>
          <a:p>
            <a:pPr algn="ctr"/>
            <a:r>
              <a:rPr lang="en-GB" sz="1400" dirty="0"/>
              <a:t>Burton - Burton-On-Trent</a:t>
            </a:r>
          </a:p>
          <a:p>
            <a:pPr algn="ctr"/>
            <a:r>
              <a:rPr lang="en-GB" sz="1400" dirty="0"/>
              <a:t>Huber Packaging - Merseyside</a:t>
            </a:r>
          </a:p>
          <a:p>
            <a:pPr algn="ctr"/>
            <a:r>
              <a:rPr lang="en-GB" sz="1400" dirty="0"/>
              <a:t>Tinmasters Swansea Ltd - Swansea (nr Port talbot)</a:t>
            </a:r>
          </a:p>
          <a:p>
            <a:pPr algn="ctr"/>
            <a:r>
              <a:rPr lang="en-GB" sz="1400" dirty="0"/>
              <a:t>Crown Newcastle - 40m Teeside cluster</a:t>
            </a:r>
          </a:p>
        </p:txBody>
      </p:sp>
      <p:pic>
        <p:nvPicPr>
          <p:cNvPr id="8" name="Picture 2">
            <a:extLst>
              <a:ext uri="{FF2B5EF4-FFF2-40B4-BE49-F238E27FC236}">
                <a16:creationId xmlns:a16="http://schemas.microsoft.com/office/drawing/2014/main" id="{E803CC4C-4383-4EC9-8321-AE959B983A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DF27430A-FD75-42CB-8727-AAF791E3BA95}"/>
              </a:ext>
            </a:extLst>
          </p:cNvPr>
          <p:cNvSpPr/>
          <p:nvPr/>
        </p:nvSpPr>
        <p:spPr>
          <a:xfrm>
            <a:off x="572654" y="6125936"/>
            <a:ext cx="11459758" cy="573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 steps for MPMA – map major MPMA gas users in relation to clusters</a:t>
            </a:r>
          </a:p>
        </p:txBody>
      </p:sp>
    </p:spTree>
    <p:extLst>
      <p:ext uri="{BB962C8B-B14F-4D97-AF65-F5344CB8AC3E}">
        <p14:creationId xmlns:p14="http://schemas.microsoft.com/office/powerpoint/2010/main" val="1962268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C726-D9F4-417A-968B-45486EADE54D}"/>
              </a:ext>
            </a:extLst>
          </p:cNvPr>
          <p:cNvSpPr>
            <a:spLocks noGrp="1"/>
          </p:cNvSpPr>
          <p:nvPr>
            <p:ph type="title"/>
          </p:nvPr>
        </p:nvSpPr>
        <p:spPr/>
        <p:txBody>
          <a:bodyPr/>
          <a:lstStyle/>
          <a:p>
            <a:r>
              <a:rPr lang="en-US" dirty="0"/>
              <a:t>Indicative roadmap to net zero UK industry</a:t>
            </a:r>
          </a:p>
        </p:txBody>
      </p:sp>
      <p:sp>
        <p:nvSpPr>
          <p:cNvPr id="3" name="Footer Placeholder 2">
            <a:extLst>
              <a:ext uri="{FF2B5EF4-FFF2-40B4-BE49-F238E27FC236}">
                <a16:creationId xmlns:a16="http://schemas.microsoft.com/office/drawing/2014/main" id="{0A0C58EB-55A6-4F82-BF1D-7C0CB852F09F}"/>
              </a:ext>
            </a:extLst>
          </p:cNvPr>
          <p:cNvSpPr>
            <a:spLocks noGrp="1"/>
          </p:cNvSpPr>
          <p:nvPr>
            <p:ph type="ftr" sz="quarter" idx="10"/>
          </p:nvPr>
        </p:nvSpPr>
        <p:spPr/>
        <p:txBody>
          <a:bodyPr/>
          <a:lstStyle/>
          <a:p>
            <a:r>
              <a:rPr lang="en-AU" dirty="0"/>
              <a:t>©Jacobs 2021</a:t>
            </a:r>
          </a:p>
        </p:txBody>
      </p:sp>
      <p:sp>
        <p:nvSpPr>
          <p:cNvPr id="4" name="Slide Number Placeholder 3">
            <a:extLst>
              <a:ext uri="{FF2B5EF4-FFF2-40B4-BE49-F238E27FC236}">
                <a16:creationId xmlns:a16="http://schemas.microsoft.com/office/drawing/2014/main" id="{F3036629-A936-4B61-BD9A-59242C0DC3FE}"/>
              </a:ext>
            </a:extLst>
          </p:cNvPr>
          <p:cNvSpPr>
            <a:spLocks noGrp="1"/>
          </p:cNvSpPr>
          <p:nvPr>
            <p:ph type="sldNum" sz="quarter" idx="11"/>
          </p:nvPr>
        </p:nvSpPr>
        <p:spPr/>
        <p:txBody>
          <a:bodyPr/>
          <a:lstStyle/>
          <a:p>
            <a:fld id="{9B3E39EC-4BE2-4DEA-81C0-4ABC0AAB4AC0}" type="slidenum">
              <a:rPr lang="en-AU" smtClean="0"/>
              <a:pPr/>
              <a:t>24</a:t>
            </a:fld>
            <a:endParaRPr lang="en-AU" dirty="0"/>
          </a:p>
        </p:txBody>
      </p:sp>
      <p:sp>
        <p:nvSpPr>
          <p:cNvPr id="107" name="TextBox 106">
            <a:extLst>
              <a:ext uri="{FF2B5EF4-FFF2-40B4-BE49-F238E27FC236}">
                <a16:creationId xmlns:a16="http://schemas.microsoft.com/office/drawing/2014/main" id="{E2A237F0-F940-4C7F-86A6-F237C702C674}"/>
              </a:ext>
            </a:extLst>
          </p:cNvPr>
          <p:cNvSpPr txBox="1"/>
          <p:nvPr/>
        </p:nvSpPr>
        <p:spPr>
          <a:xfrm>
            <a:off x="304800" y="5898922"/>
            <a:ext cx="600075" cy="276999"/>
          </a:xfrm>
          <a:prstGeom prst="rect">
            <a:avLst/>
          </a:prstGeom>
          <a:noFill/>
        </p:spPr>
        <p:txBody>
          <a:bodyPr wrap="square" rtlCol="0">
            <a:spAutoFit/>
          </a:bodyPr>
          <a:lstStyle/>
          <a:p>
            <a:r>
              <a:rPr lang="pl-PL" sz="1200" b="1" dirty="0">
                <a:solidFill>
                  <a:srgbClr val="231EDC"/>
                </a:solidFill>
              </a:rPr>
              <a:t>KEY:</a:t>
            </a:r>
            <a:endParaRPr lang="en-US" sz="1200" b="1" dirty="0">
              <a:solidFill>
                <a:srgbClr val="231EDC"/>
              </a:solidFill>
            </a:endParaRPr>
          </a:p>
        </p:txBody>
      </p:sp>
      <p:sp>
        <p:nvSpPr>
          <p:cNvPr id="108" name="Oval 107">
            <a:extLst>
              <a:ext uri="{FF2B5EF4-FFF2-40B4-BE49-F238E27FC236}">
                <a16:creationId xmlns:a16="http://schemas.microsoft.com/office/drawing/2014/main" id="{E43913C3-127A-41C0-B93B-4458451C006C}"/>
              </a:ext>
            </a:extLst>
          </p:cNvPr>
          <p:cNvSpPr/>
          <p:nvPr/>
        </p:nvSpPr>
        <p:spPr>
          <a:xfrm>
            <a:off x="975131" y="5981783"/>
            <a:ext cx="111276" cy="111276"/>
          </a:xfrm>
          <a:prstGeom prst="ellipse">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extBox 108">
            <a:extLst>
              <a:ext uri="{FF2B5EF4-FFF2-40B4-BE49-F238E27FC236}">
                <a16:creationId xmlns:a16="http://schemas.microsoft.com/office/drawing/2014/main" id="{3FE00E61-9153-45C9-B1D5-2C23941B4C36}"/>
              </a:ext>
            </a:extLst>
          </p:cNvPr>
          <p:cNvSpPr txBox="1"/>
          <p:nvPr/>
        </p:nvSpPr>
        <p:spPr>
          <a:xfrm>
            <a:off x="1119170" y="5898922"/>
            <a:ext cx="1400976" cy="276999"/>
          </a:xfrm>
          <a:prstGeom prst="rect">
            <a:avLst/>
          </a:prstGeom>
          <a:noFill/>
        </p:spPr>
        <p:txBody>
          <a:bodyPr wrap="square" rtlCol="0">
            <a:spAutoFit/>
          </a:bodyPr>
          <a:lstStyle/>
          <a:p>
            <a:r>
              <a:rPr lang="pl-PL" sz="1200" dirty="0"/>
              <a:t>Policy actions</a:t>
            </a:r>
            <a:endParaRPr lang="en-US" sz="1200" dirty="0"/>
          </a:p>
        </p:txBody>
      </p:sp>
      <p:sp>
        <p:nvSpPr>
          <p:cNvPr id="110" name="Rectangle 109">
            <a:extLst>
              <a:ext uri="{FF2B5EF4-FFF2-40B4-BE49-F238E27FC236}">
                <a16:creationId xmlns:a16="http://schemas.microsoft.com/office/drawing/2014/main" id="{AE20D816-1558-4A62-81A1-4CCC92400B22}"/>
              </a:ext>
            </a:extLst>
          </p:cNvPr>
          <p:cNvSpPr/>
          <p:nvPr/>
        </p:nvSpPr>
        <p:spPr>
          <a:xfrm>
            <a:off x="2441632" y="5981783"/>
            <a:ext cx="111277" cy="111277"/>
          </a:xfrm>
          <a:prstGeom prst="rect">
            <a:avLst/>
          </a:prstGeom>
          <a:solidFill>
            <a:srgbClr val="0A7DFF"/>
          </a:solidFill>
          <a:ln>
            <a:solidFill>
              <a:srgbClr val="0A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extBox 110">
            <a:extLst>
              <a:ext uri="{FF2B5EF4-FFF2-40B4-BE49-F238E27FC236}">
                <a16:creationId xmlns:a16="http://schemas.microsoft.com/office/drawing/2014/main" id="{633ABA15-F318-41AF-B371-B41BEE792612}"/>
              </a:ext>
            </a:extLst>
          </p:cNvPr>
          <p:cNvSpPr txBox="1"/>
          <p:nvPr/>
        </p:nvSpPr>
        <p:spPr>
          <a:xfrm>
            <a:off x="2594773" y="5898922"/>
            <a:ext cx="1400976" cy="276999"/>
          </a:xfrm>
          <a:prstGeom prst="rect">
            <a:avLst/>
          </a:prstGeom>
          <a:noFill/>
        </p:spPr>
        <p:txBody>
          <a:bodyPr wrap="square" rtlCol="0">
            <a:spAutoFit/>
          </a:bodyPr>
          <a:lstStyle/>
          <a:p>
            <a:r>
              <a:rPr lang="pl-PL" sz="1200" dirty="0"/>
              <a:t>Changes</a:t>
            </a:r>
            <a:endParaRPr lang="en-US" sz="1200" dirty="0"/>
          </a:p>
        </p:txBody>
      </p:sp>
      <p:grpSp>
        <p:nvGrpSpPr>
          <p:cNvPr id="54" name="Group 53">
            <a:extLst>
              <a:ext uri="{FF2B5EF4-FFF2-40B4-BE49-F238E27FC236}">
                <a16:creationId xmlns:a16="http://schemas.microsoft.com/office/drawing/2014/main" id="{0E233B0C-0387-458C-AEA6-4BA39F6533C3}"/>
              </a:ext>
            </a:extLst>
          </p:cNvPr>
          <p:cNvGrpSpPr/>
          <p:nvPr/>
        </p:nvGrpSpPr>
        <p:grpSpPr>
          <a:xfrm>
            <a:off x="4586190" y="3684395"/>
            <a:ext cx="111277" cy="457753"/>
            <a:chOff x="4720995" y="3676883"/>
            <a:chExt cx="111277" cy="457753"/>
          </a:xfrm>
          <a:solidFill>
            <a:srgbClr val="0A7DFF"/>
          </a:solidFill>
        </p:grpSpPr>
        <p:cxnSp>
          <p:nvCxnSpPr>
            <p:cNvPr id="52" name="Straight Connector 51">
              <a:extLst>
                <a:ext uri="{FF2B5EF4-FFF2-40B4-BE49-F238E27FC236}">
                  <a16:creationId xmlns:a16="http://schemas.microsoft.com/office/drawing/2014/main" id="{8A79990D-BFCF-42D6-9D59-925FAEDBFFB0}"/>
                </a:ext>
              </a:extLst>
            </p:cNvPr>
            <p:cNvCxnSpPr/>
            <p:nvPr/>
          </p:nvCxnSpPr>
          <p:spPr>
            <a:xfrm>
              <a:off x="4776633" y="3676883"/>
              <a:ext cx="0" cy="419256"/>
            </a:xfrm>
            <a:prstGeom prst="line">
              <a:avLst/>
            </a:prstGeom>
            <a:grpFill/>
            <a:ln w="22225">
              <a:solidFill>
                <a:srgbClr val="0A7DFF"/>
              </a:solidFill>
              <a:tailEnd type="diamon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AF3063B-BB89-4606-A5F6-57EA054650CF}"/>
                </a:ext>
              </a:extLst>
            </p:cNvPr>
            <p:cNvSpPr/>
            <p:nvPr/>
          </p:nvSpPr>
          <p:spPr>
            <a:xfrm>
              <a:off x="4720995" y="4023359"/>
              <a:ext cx="111277" cy="111277"/>
            </a:xfrm>
            <a:prstGeom prst="rect">
              <a:avLst/>
            </a:prstGeom>
            <a:grpFill/>
            <a:ln>
              <a:solidFill>
                <a:srgbClr val="0A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a16="http://schemas.microsoft.com/office/drawing/2014/main" id="{2BD1A66A-F72C-4CFA-84C5-7BA016BDD105}"/>
              </a:ext>
            </a:extLst>
          </p:cNvPr>
          <p:cNvGrpSpPr/>
          <p:nvPr/>
        </p:nvGrpSpPr>
        <p:grpSpPr>
          <a:xfrm>
            <a:off x="6536390" y="3684395"/>
            <a:ext cx="111277" cy="457753"/>
            <a:chOff x="4720995" y="3676883"/>
            <a:chExt cx="111277" cy="457753"/>
          </a:xfrm>
          <a:solidFill>
            <a:srgbClr val="0A7DFF"/>
          </a:solidFill>
        </p:grpSpPr>
        <p:cxnSp>
          <p:nvCxnSpPr>
            <p:cNvPr id="56" name="Straight Connector 55">
              <a:extLst>
                <a:ext uri="{FF2B5EF4-FFF2-40B4-BE49-F238E27FC236}">
                  <a16:creationId xmlns:a16="http://schemas.microsoft.com/office/drawing/2014/main" id="{A6EED912-FA4B-4E4C-A12F-792BAE37C49D}"/>
                </a:ext>
              </a:extLst>
            </p:cNvPr>
            <p:cNvCxnSpPr/>
            <p:nvPr/>
          </p:nvCxnSpPr>
          <p:spPr>
            <a:xfrm>
              <a:off x="4776633" y="3676883"/>
              <a:ext cx="0" cy="419256"/>
            </a:xfrm>
            <a:prstGeom prst="line">
              <a:avLst/>
            </a:prstGeom>
            <a:grpFill/>
            <a:ln w="22225">
              <a:solidFill>
                <a:srgbClr val="0A7DFF"/>
              </a:solidFill>
              <a:tailEnd type="diamond"/>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0FDA431E-A8BA-4EC5-BA3D-19A6F3FE4E3A}"/>
                </a:ext>
              </a:extLst>
            </p:cNvPr>
            <p:cNvSpPr/>
            <p:nvPr/>
          </p:nvSpPr>
          <p:spPr>
            <a:xfrm>
              <a:off x="4720995" y="4023359"/>
              <a:ext cx="111277" cy="111277"/>
            </a:xfrm>
            <a:prstGeom prst="rect">
              <a:avLst/>
            </a:prstGeom>
            <a:grpFill/>
            <a:ln>
              <a:solidFill>
                <a:srgbClr val="0A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a16="http://schemas.microsoft.com/office/drawing/2014/main" id="{4147E29B-6865-48C1-9DF2-E9E486283FE7}"/>
              </a:ext>
            </a:extLst>
          </p:cNvPr>
          <p:cNvGrpSpPr/>
          <p:nvPr/>
        </p:nvGrpSpPr>
        <p:grpSpPr>
          <a:xfrm>
            <a:off x="8848808" y="3684395"/>
            <a:ext cx="111277" cy="457753"/>
            <a:chOff x="4720995" y="3676883"/>
            <a:chExt cx="111277" cy="457753"/>
          </a:xfrm>
          <a:solidFill>
            <a:srgbClr val="0A7DFF"/>
          </a:solidFill>
        </p:grpSpPr>
        <p:cxnSp>
          <p:nvCxnSpPr>
            <p:cNvPr id="59" name="Straight Connector 58">
              <a:extLst>
                <a:ext uri="{FF2B5EF4-FFF2-40B4-BE49-F238E27FC236}">
                  <a16:creationId xmlns:a16="http://schemas.microsoft.com/office/drawing/2014/main" id="{308DAC93-24B8-4852-A92D-D6D6B65E051E}"/>
                </a:ext>
              </a:extLst>
            </p:cNvPr>
            <p:cNvCxnSpPr/>
            <p:nvPr/>
          </p:nvCxnSpPr>
          <p:spPr>
            <a:xfrm>
              <a:off x="4776633" y="3676883"/>
              <a:ext cx="0" cy="419256"/>
            </a:xfrm>
            <a:prstGeom prst="line">
              <a:avLst/>
            </a:prstGeom>
            <a:grpFill/>
            <a:ln w="22225">
              <a:solidFill>
                <a:srgbClr val="0A7DFF"/>
              </a:solidFill>
              <a:tailEnd type="diamon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6606E60-171F-4F0E-85EC-A0625DFEA68C}"/>
                </a:ext>
              </a:extLst>
            </p:cNvPr>
            <p:cNvSpPr/>
            <p:nvPr/>
          </p:nvSpPr>
          <p:spPr>
            <a:xfrm>
              <a:off x="4720995" y="4023359"/>
              <a:ext cx="111277" cy="111277"/>
            </a:xfrm>
            <a:prstGeom prst="rect">
              <a:avLst/>
            </a:prstGeom>
            <a:grpFill/>
            <a:ln>
              <a:solidFill>
                <a:srgbClr val="0A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a:extLst>
              <a:ext uri="{FF2B5EF4-FFF2-40B4-BE49-F238E27FC236}">
                <a16:creationId xmlns:a16="http://schemas.microsoft.com/office/drawing/2014/main" id="{4E788560-BD12-4F4D-A413-1D3366D5F59E}"/>
              </a:ext>
            </a:extLst>
          </p:cNvPr>
          <p:cNvGrpSpPr/>
          <p:nvPr/>
        </p:nvGrpSpPr>
        <p:grpSpPr>
          <a:xfrm flipV="1">
            <a:off x="10017643" y="2330534"/>
            <a:ext cx="111277" cy="1316238"/>
            <a:chOff x="4720995" y="2818398"/>
            <a:chExt cx="111277" cy="1316238"/>
          </a:xfrm>
          <a:solidFill>
            <a:srgbClr val="0A7DFF"/>
          </a:solidFill>
        </p:grpSpPr>
        <p:cxnSp>
          <p:nvCxnSpPr>
            <p:cNvPr id="69" name="Straight Connector 68">
              <a:extLst>
                <a:ext uri="{FF2B5EF4-FFF2-40B4-BE49-F238E27FC236}">
                  <a16:creationId xmlns:a16="http://schemas.microsoft.com/office/drawing/2014/main" id="{97BF5B1E-8227-4271-958D-9F5FFE09113E}"/>
                </a:ext>
              </a:extLst>
            </p:cNvPr>
            <p:cNvCxnSpPr>
              <a:cxnSpLocks/>
            </p:cNvCxnSpPr>
            <p:nvPr/>
          </p:nvCxnSpPr>
          <p:spPr>
            <a:xfrm>
              <a:off x="4776633" y="2818398"/>
              <a:ext cx="0" cy="1277741"/>
            </a:xfrm>
            <a:prstGeom prst="line">
              <a:avLst/>
            </a:prstGeom>
            <a:grpFill/>
            <a:ln w="22225">
              <a:solidFill>
                <a:srgbClr val="0A7DFF"/>
              </a:solidFill>
              <a:tailEnd type="diamond"/>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D0BF358B-BC43-412A-923C-4064DB63F2DA}"/>
                </a:ext>
              </a:extLst>
            </p:cNvPr>
            <p:cNvSpPr/>
            <p:nvPr/>
          </p:nvSpPr>
          <p:spPr>
            <a:xfrm>
              <a:off x="4720995" y="4023359"/>
              <a:ext cx="111277" cy="111277"/>
            </a:xfrm>
            <a:prstGeom prst="rect">
              <a:avLst/>
            </a:prstGeom>
            <a:grpFill/>
            <a:ln>
              <a:solidFill>
                <a:srgbClr val="0A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0B8E1718-87C4-45F6-84E2-F67EE2F1569B}"/>
              </a:ext>
            </a:extLst>
          </p:cNvPr>
          <p:cNvGrpSpPr/>
          <p:nvPr/>
        </p:nvGrpSpPr>
        <p:grpSpPr>
          <a:xfrm>
            <a:off x="743345" y="3676883"/>
            <a:ext cx="111276" cy="465265"/>
            <a:chOff x="895149" y="3676883"/>
            <a:chExt cx="111276" cy="465265"/>
          </a:xfrm>
        </p:grpSpPr>
        <p:cxnSp>
          <p:nvCxnSpPr>
            <p:cNvPr id="50" name="Straight Connector 49">
              <a:extLst>
                <a:ext uri="{FF2B5EF4-FFF2-40B4-BE49-F238E27FC236}">
                  <a16:creationId xmlns:a16="http://schemas.microsoft.com/office/drawing/2014/main" id="{390E954E-9799-4727-B55D-9CBB47771233}"/>
                </a:ext>
              </a:extLst>
            </p:cNvPr>
            <p:cNvCxnSpPr/>
            <p:nvPr/>
          </p:nvCxnSpPr>
          <p:spPr>
            <a:xfrm>
              <a:off x="950787" y="3676883"/>
              <a:ext cx="0" cy="419256"/>
            </a:xfrm>
            <a:prstGeom prst="line">
              <a:avLst/>
            </a:prstGeom>
            <a:ln w="22225">
              <a:solidFill>
                <a:srgbClr val="0AD287"/>
              </a:solidFill>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2B0C4B0A-D607-4E67-960E-52C44725BB97}"/>
                </a:ext>
              </a:extLst>
            </p:cNvPr>
            <p:cNvSpPr/>
            <p:nvPr/>
          </p:nvSpPr>
          <p:spPr>
            <a:xfrm>
              <a:off x="895149" y="4030872"/>
              <a:ext cx="111276" cy="111276"/>
            </a:xfrm>
            <a:prstGeom prst="ellipse">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73">
            <a:extLst>
              <a:ext uri="{FF2B5EF4-FFF2-40B4-BE49-F238E27FC236}">
                <a16:creationId xmlns:a16="http://schemas.microsoft.com/office/drawing/2014/main" id="{B9E85A51-CB63-41A1-9D60-9AE9E58E158A}"/>
              </a:ext>
            </a:extLst>
          </p:cNvPr>
          <p:cNvGrpSpPr/>
          <p:nvPr/>
        </p:nvGrpSpPr>
        <p:grpSpPr>
          <a:xfrm>
            <a:off x="2151695" y="3676883"/>
            <a:ext cx="111276" cy="465265"/>
            <a:chOff x="895149" y="3676883"/>
            <a:chExt cx="111276" cy="465265"/>
          </a:xfrm>
        </p:grpSpPr>
        <p:cxnSp>
          <p:nvCxnSpPr>
            <p:cNvPr id="75" name="Straight Connector 74">
              <a:extLst>
                <a:ext uri="{FF2B5EF4-FFF2-40B4-BE49-F238E27FC236}">
                  <a16:creationId xmlns:a16="http://schemas.microsoft.com/office/drawing/2014/main" id="{D316BFF1-C14F-4738-9DF5-5A204F9AA499}"/>
                </a:ext>
              </a:extLst>
            </p:cNvPr>
            <p:cNvCxnSpPr/>
            <p:nvPr/>
          </p:nvCxnSpPr>
          <p:spPr>
            <a:xfrm>
              <a:off x="950787" y="3676883"/>
              <a:ext cx="0" cy="419256"/>
            </a:xfrm>
            <a:prstGeom prst="line">
              <a:avLst/>
            </a:prstGeom>
            <a:ln w="22225">
              <a:solidFill>
                <a:srgbClr val="0AD287"/>
              </a:solidFill>
              <a:tailEnd type="ova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11D722ED-A203-4FD3-B650-C0B8FC2B30EA}"/>
                </a:ext>
              </a:extLst>
            </p:cNvPr>
            <p:cNvSpPr/>
            <p:nvPr/>
          </p:nvSpPr>
          <p:spPr>
            <a:xfrm>
              <a:off x="895149" y="4030872"/>
              <a:ext cx="111276" cy="111276"/>
            </a:xfrm>
            <a:prstGeom prst="ellipse">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76">
            <a:extLst>
              <a:ext uri="{FF2B5EF4-FFF2-40B4-BE49-F238E27FC236}">
                <a16:creationId xmlns:a16="http://schemas.microsoft.com/office/drawing/2014/main" id="{83711E1C-2C6D-47B1-8FC2-BF31A5C329A3}"/>
              </a:ext>
            </a:extLst>
          </p:cNvPr>
          <p:cNvGrpSpPr/>
          <p:nvPr/>
        </p:nvGrpSpPr>
        <p:grpSpPr>
          <a:xfrm flipV="1">
            <a:off x="6523850" y="2330534"/>
            <a:ext cx="111277" cy="1316238"/>
            <a:chOff x="4720995" y="2818398"/>
            <a:chExt cx="111277" cy="1316238"/>
          </a:xfrm>
          <a:solidFill>
            <a:srgbClr val="0A7DFF"/>
          </a:solidFill>
        </p:grpSpPr>
        <p:cxnSp>
          <p:nvCxnSpPr>
            <p:cNvPr id="78" name="Straight Connector 77">
              <a:extLst>
                <a:ext uri="{FF2B5EF4-FFF2-40B4-BE49-F238E27FC236}">
                  <a16:creationId xmlns:a16="http://schemas.microsoft.com/office/drawing/2014/main" id="{A8B39770-AB2E-433E-96A9-DEDAD0111657}"/>
                </a:ext>
              </a:extLst>
            </p:cNvPr>
            <p:cNvCxnSpPr>
              <a:cxnSpLocks/>
            </p:cNvCxnSpPr>
            <p:nvPr/>
          </p:nvCxnSpPr>
          <p:spPr>
            <a:xfrm>
              <a:off x="4776633" y="2818398"/>
              <a:ext cx="0" cy="1277741"/>
            </a:xfrm>
            <a:prstGeom prst="line">
              <a:avLst/>
            </a:prstGeom>
            <a:grpFill/>
            <a:ln w="22225">
              <a:solidFill>
                <a:srgbClr val="0A7DFF"/>
              </a:solidFill>
              <a:tailEnd type="diamond"/>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BE9891D9-25D4-4D20-B466-FECE601655A8}"/>
                </a:ext>
              </a:extLst>
            </p:cNvPr>
            <p:cNvSpPr/>
            <p:nvPr/>
          </p:nvSpPr>
          <p:spPr>
            <a:xfrm>
              <a:off x="4720995" y="4023359"/>
              <a:ext cx="111277" cy="111277"/>
            </a:xfrm>
            <a:prstGeom prst="rect">
              <a:avLst/>
            </a:prstGeom>
            <a:grpFill/>
            <a:ln>
              <a:solidFill>
                <a:srgbClr val="0A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8C259181-AA37-4A34-8811-572454CDF28C}"/>
              </a:ext>
            </a:extLst>
          </p:cNvPr>
          <p:cNvGrpSpPr/>
          <p:nvPr/>
        </p:nvGrpSpPr>
        <p:grpSpPr>
          <a:xfrm flipV="1">
            <a:off x="6201944" y="1374074"/>
            <a:ext cx="111277" cy="1914240"/>
            <a:chOff x="4720995" y="2220396"/>
            <a:chExt cx="111277" cy="1914240"/>
          </a:xfrm>
          <a:solidFill>
            <a:srgbClr val="0A7DFF"/>
          </a:solidFill>
        </p:grpSpPr>
        <p:cxnSp>
          <p:nvCxnSpPr>
            <p:cNvPr id="81" name="Straight Connector 80">
              <a:extLst>
                <a:ext uri="{FF2B5EF4-FFF2-40B4-BE49-F238E27FC236}">
                  <a16:creationId xmlns:a16="http://schemas.microsoft.com/office/drawing/2014/main" id="{A0F2C850-74BD-44A6-856F-06D5B9193B8C}"/>
                </a:ext>
              </a:extLst>
            </p:cNvPr>
            <p:cNvCxnSpPr>
              <a:cxnSpLocks/>
            </p:cNvCxnSpPr>
            <p:nvPr/>
          </p:nvCxnSpPr>
          <p:spPr>
            <a:xfrm>
              <a:off x="4776633" y="2220396"/>
              <a:ext cx="0" cy="1875742"/>
            </a:xfrm>
            <a:prstGeom prst="line">
              <a:avLst/>
            </a:prstGeom>
            <a:grpFill/>
            <a:ln w="22225">
              <a:solidFill>
                <a:srgbClr val="0A7DFF"/>
              </a:solidFill>
              <a:tailEnd type="diamond"/>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AC3C4A33-AAE5-4204-BD68-EEF545900633}"/>
                </a:ext>
              </a:extLst>
            </p:cNvPr>
            <p:cNvSpPr/>
            <p:nvPr/>
          </p:nvSpPr>
          <p:spPr>
            <a:xfrm>
              <a:off x="4720995" y="4023359"/>
              <a:ext cx="111277" cy="111277"/>
            </a:xfrm>
            <a:prstGeom prst="rect">
              <a:avLst/>
            </a:prstGeom>
            <a:grpFill/>
            <a:ln>
              <a:solidFill>
                <a:srgbClr val="0A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4CAB43FD-5297-4694-83C6-49C94540C3AC}"/>
              </a:ext>
            </a:extLst>
          </p:cNvPr>
          <p:cNvGrpSpPr/>
          <p:nvPr/>
        </p:nvGrpSpPr>
        <p:grpSpPr>
          <a:xfrm>
            <a:off x="1620288" y="3476321"/>
            <a:ext cx="111276" cy="1278323"/>
            <a:chOff x="895149" y="2863825"/>
            <a:chExt cx="111276" cy="1278323"/>
          </a:xfrm>
        </p:grpSpPr>
        <p:cxnSp>
          <p:nvCxnSpPr>
            <p:cNvPr id="85" name="Straight Connector 84">
              <a:extLst>
                <a:ext uri="{FF2B5EF4-FFF2-40B4-BE49-F238E27FC236}">
                  <a16:creationId xmlns:a16="http://schemas.microsoft.com/office/drawing/2014/main" id="{D625241A-A859-4A54-B507-434D44219384}"/>
                </a:ext>
              </a:extLst>
            </p:cNvPr>
            <p:cNvCxnSpPr>
              <a:cxnSpLocks/>
            </p:cNvCxnSpPr>
            <p:nvPr/>
          </p:nvCxnSpPr>
          <p:spPr>
            <a:xfrm>
              <a:off x="950787" y="2863825"/>
              <a:ext cx="0" cy="1232314"/>
            </a:xfrm>
            <a:prstGeom prst="line">
              <a:avLst/>
            </a:prstGeom>
            <a:ln w="22225">
              <a:solidFill>
                <a:srgbClr val="0AD287"/>
              </a:solidFill>
              <a:tailEnd type="ova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40191241-365A-4F90-9467-77E4A7DB95FE}"/>
                </a:ext>
              </a:extLst>
            </p:cNvPr>
            <p:cNvSpPr/>
            <p:nvPr/>
          </p:nvSpPr>
          <p:spPr>
            <a:xfrm>
              <a:off x="895149" y="4030872"/>
              <a:ext cx="111276" cy="111276"/>
            </a:xfrm>
            <a:prstGeom prst="ellipse">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8" name="Group 87">
            <a:extLst>
              <a:ext uri="{FF2B5EF4-FFF2-40B4-BE49-F238E27FC236}">
                <a16:creationId xmlns:a16="http://schemas.microsoft.com/office/drawing/2014/main" id="{E25186B9-0F3D-48E0-BF06-6E3D23FB27A2}"/>
              </a:ext>
            </a:extLst>
          </p:cNvPr>
          <p:cNvGrpSpPr/>
          <p:nvPr/>
        </p:nvGrpSpPr>
        <p:grpSpPr>
          <a:xfrm>
            <a:off x="3580797" y="3466828"/>
            <a:ext cx="111276" cy="1278323"/>
            <a:chOff x="895149" y="2863825"/>
            <a:chExt cx="111276" cy="1278323"/>
          </a:xfrm>
        </p:grpSpPr>
        <p:cxnSp>
          <p:nvCxnSpPr>
            <p:cNvPr id="89" name="Straight Connector 88">
              <a:extLst>
                <a:ext uri="{FF2B5EF4-FFF2-40B4-BE49-F238E27FC236}">
                  <a16:creationId xmlns:a16="http://schemas.microsoft.com/office/drawing/2014/main" id="{4C1085A2-D08E-4A9A-BD98-14F719834B47}"/>
                </a:ext>
              </a:extLst>
            </p:cNvPr>
            <p:cNvCxnSpPr>
              <a:cxnSpLocks/>
            </p:cNvCxnSpPr>
            <p:nvPr/>
          </p:nvCxnSpPr>
          <p:spPr>
            <a:xfrm>
              <a:off x="950787" y="2863825"/>
              <a:ext cx="0" cy="1232314"/>
            </a:xfrm>
            <a:prstGeom prst="line">
              <a:avLst/>
            </a:prstGeom>
            <a:ln w="22225">
              <a:solidFill>
                <a:srgbClr val="0AD287"/>
              </a:solidFill>
              <a:tailEnd type="ova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AD21BCDA-3304-4552-9D97-870CDE111E71}"/>
                </a:ext>
              </a:extLst>
            </p:cNvPr>
            <p:cNvSpPr/>
            <p:nvPr/>
          </p:nvSpPr>
          <p:spPr>
            <a:xfrm>
              <a:off x="895149" y="4030872"/>
              <a:ext cx="111276" cy="111276"/>
            </a:xfrm>
            <a:prstGeom prst="ellipse">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 name="Group 90">
            <a:extLst>
              <a:ext uri="{FF2B5EF4-FFF2-40B4-BE49-F238E27FC236}">
                <a16:creationId xmlns:a16="http://schemas.microsoft.com/office/drawing/2014/main" id="{561B1BA4-15DA-4F66-ABE8-ED5446CE2C68}"/>
              </a:ext>
            </a:extLst>
          </p:cNvPr>
          <p:cNvGrpSpPr/>
          <p:nvPr/>
        </p:nvGrpSpPr>
        <p:grpSpPr>
          <a:xfrm flipV="1">
            <a:off x="4583729" y="2330534"/>
            <a:ext cx="111276" cy="1278323"/>
            <a:chOff x="895149" y="2863825"/>
            <a:chExt cx="111276" cy="1278323"/>
          </a:xfrm>
        </p:grpSpPr>
        <p:cxnSp>
          <p:nvCxnSpPr>
            <p:cNvPr id="92" name="Straight Connector 91">
              <a:extLst>
                <a:ext uri="{FF2B5EF4-FFF2-40B4-BE49-F238E27FC236}">
                  <a16:creationId xmlns:a16="http://schemas.microsoft.com/office/drawing/2014/main" id="{10B0970F-64D1-4724-B496-B96688A17C1F}"/>
                </a:ext>
              </a:extLst>
            </p:cNvPr>
            <p:cNvCxnSpPr>
              <a:cxnSpLocks/>
            </p:cNvCxnSpPr>
            <p:nvPr/>
          </p:nvCxnSpPr>
          <p:spPr>
            <a:xfrm>
              <a:off x="950787" y="2863825"/>
              <a:ext cx="0" cy="1232314"/>
            </a:xfrm>
            <a:prstGeom prst="line">
              <a:avLst/>
            </a:prstGeom>
            <a:ln w="22225">
              <a:solidFill>
                <a:srgbClr val="0AD287"/>
              </a:solidFill>
              <a:tailEnd type="ova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2422DF9A-B5E0-4CF0-9A54-4EA758ECD36D}"/>
                </a:ext>
              </a:extLst>
            </p:cNvPr>
            <p:cNvSpPr/>
            <p:nvPr/>
          </p:nvSpPr>
          <p:spPr>
            <a:xfrm>
              <a:off x="895149" y="4030872"/>
              <a:ext cx="111276" cy="111276"/>
            </a:xfrm>
            <a:prstGeom prst="ellipse">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a:extLst>
              <a:ext uri="{FF2B5EF4-FFF2-40B4-BE49-F238E27FC236}">
                <a16:creationId xmlns:a16="http://schemas.microsoft.com/office/drawing/2014/main" id="{5AA7390C-1CDE-409C-80A1-6C1AD28A55C9}"/>
              </a:ext>
            </a:extLst>
          </p:cNvPr>
          <p:cNvGrpSpPr/>
          <p:nvPr/>
        </p:nvGrpSpPr>
        <p:grpSpPr>
          <a:xfrm flipV="1">
            <a:off x="3137352" y="2330534"/>
            <a:ext cx="111276" cy="1278323"/>
            <a:chOff x="895149" y="2863825"/>
            <a:chExt cx="111276" cy="1278323"/>
          </a:xfrm>
        </p:grpSpPr>
        <p:cxnSp>
          <p:nvCxnSpPr>
            <p:cNvPr id="96" name="Straight Connector 95">
              <a:extLst>
                <a:ext uri="{FF2B5EF4-FFF2-40B4-BE49-F238E27FC236}">
                  <a16:creationId xmlns:a16="http://schemas.microsoft.com/office/drawing/2014/main" id="{64E31DE5-F632-478D-A443-A335D2EF8A8C}"/>
                </a:ext>
              </a:extLst>
            </p:cNvPr>
            <p:cNvCxnSpPr>
              <a:cxnSpLocks/>
            </p:cNvCxnSpPr>
            <p:nvPr/>
          </p:nvCxnSpPr>
          <p:spPr>
            <a:xfrm>
              <a:off x="950787" y="2863825"/>
              <a:ext cx="0" cy="1232314"/>
            </a:xfrm>
            <a:prstGeom prst="line">
              <a:avLst/>
            </a:prstGeom>
            <a:ln w="22225">
              <a:solidFill>
                <a:srgbClr val="0AD287"/>
              </a:solidFill>
              <a:tailEnd type="ova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0A43BEDC-434A-494D-95C4-6DBD46CFD282}"/>
                </a:ext>
              </a:extLst>
            </p:cNvPr>
            <p:cNvSpPr/>
            <p:nvPr/>
          </p:nvSpPr>
          <p:spPr>
            <a:xfrm>
              <a:off x="895149" y="4030872"/>
              <a:ext cx="111276" cy="111276"/>
            </a:xfrm>
            <a:prstGeom prst="ellipse">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 name="Group 97">
            <a:extLst>
              <a:ext uri="{FF2B5EF4-FFF2-40B4-BE49-F238E27FC236}">
                <a16:creationId xmlns:a16="http://schemas.microsoft.com/office/drawing/2014/main" id="{A1AF78F5-3D6B-4411-BBED-757DB79B3C3A}"/>
              </a:ext>
            </a:extLst>
          </p:cNvPr>
          <p:cNvGrpSpPr/>
          <p:nvPr/>
        </p:nvGrpSpPr>
        <p:grpSpPr>
          <a:xfrm flipV="1">
            <a:off x="1802251" y="2330534"/>
            <a:ext cx="111276" cy="1278323"/>
            <a:chOff x="895149" y="2863825"/>
            <a:chExt cx="111276" cy="1278323"/>
          </a:xfrm>
        </p:grpSpPr>
        <p:cxnSp>
          <p:nvCxnSpPr>
            <p:cNvPr id="99" name="Straight Connector 98">
              <a:extLst>
                <a:ext uri="{FF2B5EF4-FFF2-40B4-BE49-F238E27FC236}">
                  <a16:creationId xmlns:a16="http://schemas.microsoft.com/office/drawing/2014/main" id="{0989CFA1-F1C9-4939-A27A-75C24C8CCCF9}"/>
                </a:ext>
              </a:extLst>
            </p:cNvPr>
            <p:cNvCxnSpPr>
              <a:cxnSpLocks/>
            </p:cNvCxnSpPr>
            <p:nvPr/>
          </p:nvCxnSpPr>
          <p:spPr>
            <a:xfrm>
              <a:off x="950787" y="2863825"/>
              <a:ext cx="0" cy="1232314"/>
            </a:xfrm>
            <a:prstGeom prst="line">
              <a:avLst/>
            </a:prstGeom>
            <a:ln w="22225">
              <a:solidFill>
                <a:srgbClr val="0AD287"/>
              </a:solidFill>
              <a:tailEnd type="ova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8591B75E-8ED0-4A4E-BC0B-5B0D3A9876B9}"/>
                </a:ext>
              </a:extLst>
            </p:cNvPr>
            <p:cNvSpPr/>
            <p:nvPr/>
          </p:nvSpPr>
          <p:spPr>
            <a:xfrm>
              <a:off x="895149" y="4030872"/>
              <a:ext cx="111276" cy="111276"/>
            </a:xfrm>
            <a:prstGeom prst="ellipse">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06E89CD6-49BC-461B-AFE3-7893B921A4F7}"/>
              </a:ext>
            </a:extLst>
          </p:cNvPr>
          <p:cNvGrpSpPr/>
          <p:nvPr/>
        </p:nvGrpSpPr>
        <p:grpSpPr>
          <a:xfrm>
            <a:off x="620680" y="3289519"/>
            <a:ext cx="10207691" cy="387364"/>
            <a:chOff x="765110" y="3289519"/>
            <a:chExt cx="10207691" cy="387364"/>
          </a:xfrm>
        </p:grpSpPr>
        <p:sp>
          <p:nvSpPr>
            <p:cNvPr id="40" name="Rectangle 39">
              <a:extLst>
                <a:ext uri="{FF2B5EF4-FFF2-40B4-BE49-F238E27FC236}">
                  <a16:creationId xmlns:a16="http://schemas.microsoft.com/office/drawing/2014/main" id="{3EDB2A46-C196-4CA5-A534-96555F27CB3D}"/>
                </a:ext>
              </a:extLst>
            </p:cNvPr>
            <p:cNvSpPr/>
            <p:nvPr/>
          </p:nvSpPr>
          <p:spPr>
            <a:xfrm>
              <a:off x="765110" y="3289519"/>
              <a:ext cx="1586204" cy="387364"/>
            </a:xfrm>
            <a:prstGeom prst="rect">
              <a:avLst/>
            </a:prstGeom>
            <a:solidFill>
              <a:srgbClr val="231E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t>2021</a:t>
              </a:r>
              <a:endParaRPr lang="en-US" sz="1400" b="1" dirty="0"/>
            </a:p>
          </p:txBody>
        </p:sp>
        <p:sp>
          <p:nvSpPr>
            <p:cNvPr id="41" name="Rectangle 40">
              <a:extLst>
                <a:ext uri="{FF2B5EF4-FFF2-40B4-BE49-F238E27FC236}">
                  <a16:creationId xmlns:a16="http://schemas.microsoft.com/office/drawing/2014/main" id="{6B12ADF2-00F8-4B5D-877A-ED5DE8C9B077}"/>
                </a:ext>
              </a:extLst>
            </p:cNvPr>
            <p:cNvSpPr/>
            <p:nvPr/>
          </p:nvSpPr>
          <p:spPr>
            <a:xfrm>
              <a:off x="2351314" y="3289519"/>
              <a:ext cx="1586204" cy="387364"/>
            </a:xfrm>
            <a:prstGeom prst="rect">
              <a:avLst/>
            </a:prstGeom>
            <a:solidFill>
              <a:srgbClr val="231E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t>2023</a:t>
              </a:r>
              <a:endParaRPr lang="en-US" sz="1400" b="1" dirty="0"/>
            </a:p>
          </p:txBody>
        </p:sp>
        <p:sp>
          <p:nvSpPr>
            <p:cNvPr id="42" name="Rectangle 41">
              <a:extLst>
                <a:ext uri="{FF2B5EF4-FFF2-40B4-BE49-F238E27FC236}">
                  <a16:creationId xmlns:a16="http://schemas.microsoft.com/office/drawing/2014/main" id="{C46A1C63-432A-4DE7-A79E-E8B6400255BC}"/>
                </a:ext>
              </a:extLst>
            </p:cNvPr>
            <p:cNvSpPr/>
            <p:nvPr/>
          </p:nvSpPr>
          <p:spPr>
            <a:xfrm>
              <a:off x="3937518" y="3289519"/>
              <a:ext cx="1586204" cy="387364"/>
            </a:xfrm>
            <a:prstGeom prst="rect">
              <a:avLst/>
            </a:prstGeom>
            <a:solidFill>
              <a:srgbClr val="231E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t>2025</a:t>
              </a:r>
              <a:endParaRPr lang="en-US" sz="1400" b="1" dirty="0"/>
            </a:p>
          </p:txBody>
        </p:sp>
        <p:sp>
          <p:nvSpPr>
            <p:cNvPr id="43" name="Rectangle 42">
              <a:extLst>
                <a:ext uri="{FF2B5EF4-FFF2-40B4-BE49-F238E27FC236}">
                  <a16:creationId xmlns:a16="http://schemas.microsoft.com/office/drawing/2014/main" id="{51A17B5E-6170-4705-95F2-A1A2F5314399}"/>
                </a:ext>
              </a:extLst>
            </p:cNvPr>
            <p:cNvSpPr/>
            <p:nvPr/>
          </p:nvSpPr>
          <p:spPr>
            <a:xfrm>
              <a:off x="5523722" y="3289519"/>
              <a:ext cx="1586204" cy="387364"/>
            </a:xfrm>
            <a:prstGeom prst="rect">
              <a:avLst/>
            </a:prstGeom>
            <a:solidFill>
              <a:srgbClr val="231E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t>2030</a:t>
              </a:r>
              <a:endParaRPr lang="en-US" sz="1400" b="1" dirty="0"/>
            </a:p>
          </p:txBody>
        </p:sp>
        <p:sp>
          <p:nvSpPr>
            <p:cNvPr id="44" name="Rectangle 43">
              <a:extLst>
                <a:ext uri="{FF2B5EF4-FFF2-40B4-BE49-F238E27FC236}">
                  <a16:creationId xmlns:a16="http://schemas.microsoft.com/office/drawing/2014/main" id="{BB6C5A99-35E0-4CBB-AA90-210AEFAC77CE}"/>
                </a:ext>
              </a:extLst>
            </p:cNvPr>
            <p:cNvSpPr/>
            <p:nvPr/>
          </p:nvSpPr>
          <p:spPr>
            <a:xfrm>
              <a:off x="7109926" y="3289519"/>
              <a:ext cx="1287625" cy="387364"/>
            </a:xfrm>
            <a:prstGeom prst="rect">
              <a:avLst/>
            </a:prstGeom>
            <a:solidFill>
              <a:srgbClr val="231E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t>2035</a:t>
              </a:r>
              <a:endParaRPr lang="en-US" sz="1400" b="1" dirty="0"/>
            </a:p>
          </p:txBody>
        </p:sp>
        <p:sp>
          <p:nvSpPr>
            <p:cNvPr id="46" name="Rectangle 45">
              <a:extLst>
                <a:ext uri="{FF2B5EF4-FFF2-40B4-BE49-F238E27FC236}">
                  <a16:creationId xmlns:a16="http://schemas.microsoft.com/office/drawing/2014/main" id="{DD861637-25E0-4355-8379-41FBC114638B}"/>
                </a:ext>
              </a:extLst>
            </p:cNvPr>
            <p:cNvSpPr/>
            <p:nvPr/>
          </p:nvSpPr>
          <p:spPr>
            <a:xfrm>
              <a:off x="8397551" y="3289519"/>
              <a:ext cx="1287625" cy="387364"/>
            </a:xfrm>
            <a:prstGeom prst="rect">
              <a:avLst/>
            </a:prstGeom>
            <a:solidFill>
              <a:srgbClr val="231E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t>2040</a:t>
              </a:r>
              <a:endParaRPr lang="en-US" sz="1400" b="1" dirty="0"/>
            </a:p>
          </p:txBody>
        </p:sp>
        <p:sp>
          <p:nvSpPr>
            <p:cNvPr id="47" name="Rectangle 46">
              <a:extLst>
                <a:ext uri="{FF2B5EF4-FFF2-40B4-BE49-F238E27FC236}">
                  <a16:creationId xmlns:a16="http://schemas.microsoft.com/office/drawing/2014/main" id="{97607DD8-29AC-4413-955C-019F0381B6EF}"/>
                </a:ext>
              </a:extLst>
            </p:cNvPr>
            <p:cNvSpPr/>
            <p:nvPr/>
          </p:nvSpPr>
          <p:spPr>
            <a:xfrm>
              <a:off x="9685176" y="3289519"/>
              <a:ext cx="1287625" cy="387364"/>
            </a:xfrm>
            <a:prstGeom prst="rect">
              <a:avLst/>
            </a:prstGeom>
            <a:solidFill>
              <a:srgbClr val="231E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t>2050</a:t>
              </a:r>
              <a:endParaRPr lang="en-US" sz="1400" b="1" dirty="0"/>
            </a:p>
          </p:txBody>
        </p:sp>
      </p:grpSp>
      <p:grpSp>
        <p:nvGrpSpPr>
          <p:cNvPr id="64" name="Group 63">
            <a:extLst>
              <a:ext uri="{FF2B5EF4-FFF2-40B4-BE49-F238E27FC236}">
                <a16:creationId xmlns:a16="http://schemas.microsoft.com/office/drawing/2014/main" id="{7D29106C-7060-46B0-8AEC-07B5F2E7ACCB}"/>
              </a:ext>
            </a:extLst>
          </p:cNvPr>
          <p:cNvGrpSpPr/>
          <p:nvPr/>
        </p:nvGrpSpPr>
        <p:grpSpPr>
          <a:xfrm>
            <a:off x="10401766" y="3299566"/>
            <a:ext cx="111277" cy="1460969"/>
            <a:chOff x="4720995" y="2473566"/>
            <a:chExt cx="111277" cy="1661070"/>
          </a:xfrm>
          <a:solidFill>
            <a:srgbClr val="0A7DFF"/>
          </a:solidFill>
        </p:grpSpPr>
        <p:sp>
          <p:nvSpPr>
            <p:cNvPr id="66" name="Rectangle 65">
              <a:extLst>
                <a:ext uri="{FF2B5EF4-FFF2-40B4-BE49-F238E27FC236}">
                  <a16:creationId xmlns:a16="http://schemas.microsoft.com/office/drawing/2014/main" id="{0F64A77B-4DD6-4B10-820C-69E296773705}"/>
                </a:ext>
              </a:extLst>
            </p:cNvPr>
            <p:cNvSpPr/>
            <p:nvPr/>
          </p:nvSpPr>
          <p:spPr>
            <a:xfrm>
              <a:off x="4720995" y="4023359"/>
              <a:ext cx="111277" cy="111277"/>
            </a:xfrm>
            <a:prstGeom prst="rect">
              <a:avLst/>
            </a:prstGeom>
            <a:grpFill/>
            <a:ln>
              <a:solidFill>
                <a:srgbClr val="0A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Connector 64">
              <a:extLst>
                <a:ext uri="{FF2B5EF4-FFF2-40B4-BE49-F238E27FC236}">
                  <a16:creationId xmlns:a16="http://schemas.microsoft.com/office/drawing/2014/main" id="{985A890E-1575-4E14-9F41-FE09587C876B}"/>
                </a:ext>
              </a:extLst>
            </p:cNvPr>
            <p:cNvCxnSpPr>
              <a:cxnSpLocks/>
            </p:cNvCxnSpPr>
            <p:nvPr/>
          </p:nvCxnSpPr>
          <p:spPr>
            <a:xfrm>
              <a:off x="4776633" y="2473566"/>
              <a:ext cx="0" cy="1622573"/>
            </a:xfrm>
            <a:prstGeom prst="line">
              <a:avLst/>
            </a:prstGeom>
            <a:grpFill/>
            <a:ln w="22225">
              <a:solidFill>
                <a:srgbClr val="0A7DFF"/>
              </a:solidFill>
              <a:tailEnd type="diamond"/>
            </a:ln>
          </p:spPr>
          <p:style>
            <a:lnRef idx="1">
              <a:schemeClr val="accent1"/>
            </a:lnRef>
            <a:fillRef idx="0">
              <a:schemeClr val="accent1"/>
            </a:fillRef>
            <a:effectRef idx="0">
              <a:schemeClr val="accent1"/>
            </a:effectRef>
            <a:fontRef idx="minor">
              <a:schemeClr val="tx1"/>
            </a:fontRef>
          </p:style>
        </p:cxnSp>
      </p:grpSp>
      <p:cxnSp>
        <p:nvCxnSpPr>
          <p:cNvPr id="106" name="Straight Connector 105">
            <a:extLst>
              <a:ext uri="{FF2B5EF4-FFF2-40B4-BE49-F238E27FC236}">
                <a16:creationId xmlns:a16="http://schemas.microsoft.com/office/drawing/2014/main" id="{BC3E253B-9440-4AFF-AB93-1C82ADB31B66}"/>
              </a:ext>
            </a:extLst>
          </p:cNvPr>
          <p:cNvCxnSpPr>
            <a:cxnSpLocks/>
          </p:cNvCxnSpPr>
          <p:nvPr/>
        </p:nvCxnSpPr>
        <p:spPr>
          <a:xfrm>
            <a:off x="320040" y="5880249"/>
            <a:ext cx="331530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F21C3AB-2402-4076-A4F9-7A32D972F7AE}"/>
              </a:ext>
            </a:extLst>
          </p:cNvPr>
          <p:cNvCxnSpPr/>
          <p:nvPr/>
        </p:nvCxnSpPr>
        <p:spPr>
          <a:xfrm flipV="1">
            <a:off x="639730" y="1219200"/>
            <a:ext cx="0" cy="207031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BE16344D-D0F0-43AD-8E00-B8D9CD413768}"/>
              </a:ext>
            </a:extLst>
          </p:cNvPr>
          <p:cNvSpPr/>
          <p:nvPr/>
        </p:nvSpPr>
        <p:spPr>
          <a:xfrm>
            <a:off x="657269" y="1219200"/>
            <a:ext cx="1673352" cy="471213"/>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pl-PL" sz="1200" b="1" dirty="0">
                <a:solidFill>
                  <a:schemeClr val="tx1"/>
                </a:solidFill>
              </a:rPr>
              <a:t>Emissions about 70 megatons CO</a:t>
            </a:r>
            <a:r>
              <a:rPr lang="pl-PL" sz="800" b="1" dirty="0">
                <a:solidFill>
                  <a:schemeClr val="tx1"/>
                </a:solidFill>
              </a:rPr>
              <a:t>2</a:t>
            </a:r>
            <a:endParaRPr lang="en-US" sz="1200" b="1" dirty="0">
              <a:solidFill>
                <a:schemeClr val="tx1"/>
              </a:solidFill>
            </a:endParaRPr>
          </a:p>
        </p:txBody>
      </p:sp>
      <p:cxnSp>
        <p:nvCxnSpPr>
          <p:cNvPr id="115" name="Straight Connector 114">
            <a:extLst>
              <a:ext uri="{FF2B5EF4-FFF2-40B4-BE49-F238E27FC236}">
                <a16:creationId xmlns:a16="http://schemas.microsoft.com/office/drawing/2014/main" id="{8F223343-9D9E-42F0-BCD1-8D9EAE257CC1}"/>
              </a:ext>
            </a:extLst>
          </p:cNvPr>
          <p:cNvCxnSpPr/>
          <p:nvPr/>
        </p:nvCxnSpPr>
        <p:spPr>
          <a:xfrm flipV="1">
            <a:off x="7622042" y="1229248"/>
            <a:ext cx="0" cy="2070319"/>
          </a:xfrm>
          <a:prstGeom prst="line">
            <a:avLst/>
          </a:prstGeom>
          <a:ln>
            <a:solidFill>
              <a:srgbClr val="0A7DFF"/>
            </a:solidFill>
            <a:prstDash val="dash"/>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0AF52194-2579-4306-8D72-3980BA1BC9F6}"/>
              </a:ext>
            </a:extLst>
          </p:cNvPr>
          <p:cNvSpPr/>
          <p:nvPr/>
        </p:nvSpPr>
        <p:spPr>
          <a:xfrm>
            <a:off x="7639582" y="1229248"/>
            <a:ext cx="1676110" cy="471213"/>
          </a:xfrm>
          <a:prstGeom prst="rect">
            <a:avLst/>
          </a:prstGeom>
          <a:solidFill>
            <a:srgbClr val="0A7D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pl-PL" sz="1200" b="1" dirty="0">
                <a:solidFill>
                  <a:schemeClr val="tx1"/>
                </a:solidFill>
              </a:rPr>
              <a:t>Emissions down by two thirds from 2018</a:t>
            </a:r>
            <a:endParaRPr lang="en-US" sz="1200" b="1" dirty="0">
              <a:solidFill>
                <a:schemeClr val="tx1"/>
              </a:solidFill>
            </a:endParaRPr>
          </a:p>
        </p:txBody>
      </p:sp>
      <p:cxnSp>
        <p:nvCxnSpPr>
          <p:cNvPr id="117" name="Straight Connector 116">
            <a:extLst>
              <a:ext uri="{FF2B5EF4-FFF2-40B4-BE49-F238E27FC236}">
                <a16:creationId xmlns:a16="http://schemas.microsoft.com/office/drawing/2014/main" id="{E7EA8BDE-96CA-4318-B09D-8A01B7E6DF9B}"/>
              </a:ext>
            </a:extLst>
          </p:cNvPr>
          <p:cNvCxnSpPr/>
          <p:nvPr/>
        </p:nvCxnSpPr>
        <p:spPr>
          <a:xfrm flipV="1">
            <a:off x="9746117" y="1219200"/>
            <a:ext cx="0" cy="2070319"/>
          </a:xfrm>
          <a:prstGeom prst="line">
            <a:avLst/>
          </a:prstGeom>
          <a:ln>
            <a:solidFill>
              <a:srgbClr val="0A7DFF"/>
            </a:solidFill>
            <a:prstDash val="dash"/>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85933B74-6C2C-4333-BB01-E885D5DC4CA1}"/>
              </a:ext>
            </a:extLst>
          </p:cNvPr>
          <p:cNvSpPr/>
          <p:nvPr/>
        </p:nvSpPr>
        <p:spPr>
          <a:xfrm>
            <a:off x="9763657" y="1219200"/>
            <a:ext cx="1676110" cy="471213"/>
          </a:xfrm>
          <a:prstGeom prst="rect">
            <a:avLst/>
          </a:prstGeom>
          <a:solidFill>
            <a:srgbClr val="0A7D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pl-PL" sz="1200" b="1" dirty="0">
                <a:solidFill>
                  <a:schemeClr val="tx1"/>
                </a:solidFill>
              </a:rPr>
              <a:t>Emissions down by at least 90% from 2018</a:t>
            </a:r>
            <a:endParaRPr lang="en-US" sz="1200" b="1" dirty="0">
              <a:solidFill>
                <a:schemeClr val="tx1"/>
              </a:solidFill>
            </a:endParaRPr>
          </a:p>
        </p:txBody>
      </p:sp>
      <p:sp>
        <p:nvSpPr>
          <p:cNvPr id="119" name="TextBox 118">
            <a:extLst>
              <a:ext uri="{FF2B5EF4-FFF2-40B4-BE49-F238E27FC236}">
                <a16:creationId xmlns:a16="http://schemas.microsoft.com/office/drawing/2014/main" id="{40ADE665-A190-41D2-9CEB-DF6B047BBB0B}"/>
              </a:ext>
            </a:extLst>
          </p:cNvPr>
          <p:cNvSpPr txBox="1"/>
          <p:nvPr/>
        </p:nvSpPr>
        <p:spPr>
          <a:xfrm>
            <a:off x="1913527" y="2267491"/>
            <a:ext cx="1107625" cy="861774"/>
          </a:xfrm>
          <a:prstGeom prst="rect">
            <a:avLst/>
          </a:prstGeom>
          <a:noFill/>
        </p:spPr>
        <p:txBody>
          <a:bodyPr wrap="square" rtlCol="0">
            <a:spAutoFit/>
          </a:bodyPr>
          <a:lstStyle/>
          <a:p>
            <a:r>
              <a:rPr lang="pl-PL" sz="1000" dirty="0"/>
              <a:t>Call for evidence on low carbon industrial products</a:t>
            </a:r>
            <a:endParaRPr lang="en-US" sz="1000" dirty="0"/>
          </a:p>
        </p:txBody>
      </p:sp>
      <p:sp>
        <p:nvSpPr>
          <p:cNvPr id="121" name="TextBox 120">
            <a:extLst>
              <a:ext uri="{FF2B5EF4-FFF2-40B4-BE49-F238E27FC236}">
                <a16:creationId xmlns:a16="http://schemas.microsoft.com/office/drawing/2014/main" id="{DC5FA40A-702B-4297-B3E7-15BA3D0C4054}"/>
              </a:ext>
            </a:extLst>
          </p:cNvPr>
          <p:cNvSpPr txBox="1"/>
          <p:nvPr/>
        </p:nvSpPr>
        <p:spPr>
          <a:xfrm>
            <a:off x="3255950" y="2267491"/>
            <a:ext cx="1107625" cy="400110"/>
          </a:xfrm>
          <a:prstGeom prst="rect">
            <a:avLst/>
          </a:prstGeom>
          <a:noFill/>
        </p:spPr>
        <p:txBody>
          <a:bodyPr wrap="square" rtlCol="0">
            <a:spAutoFit/>
          </a:bodyPr>
          <a:lstStyle/>
          <a:p>
            <a:r>
              <a:rPr lang="en-GB" sz="1000" dirty="0"/>
              <a:t>N</a:t>
            </a:r>
            <a:r>
              <a:rPr lang="pl-PL" sz="1000" dirty="0"/>
              <a:t>et zero aligned ETS</a:t>
            </a:r>
            <a:endParaRPr lang="en-US" sz="1000" dirty="0"/>
          </a:p>
        </p:txBody>
      </p:sp>
      <p:sp>
        <p:nvSpPr>
          <p:cNvPr id="122" name="TextBox 121">
            <a:extLst>
              <a:ext uri="{FF2B5EF4-FFF2-40B4-BE49-F238E27FC236}">
                <a16:creationId xmlns:a16="http://schemas.microsoft.com/office/drawing/2014/main" id="{AD4A0C34-0F64-477B-AF75-6FE9B4A4EEA5}"/>
              </a:ext>
            </a:extLst>
          </p:cNvPr>
          <p:cNvSpPr txBox="1"/>
          <p:nvPr/>
        </p:nvSpPr>
        <p:spPr>
          <a:xfrm>
            <a:off x="4695005" y="2267491"/>
            <a:ext cx="1107625" cy="707886"/>
          </a:xfrm>
          <a:prstGeom prst="rect">
            <a:avLst/>
          </a:prstGeom>
          <a:noFill/>
        </p:spPr>
        <p:txBody>
          <a:bodyPr wrap="square" rtlCol="0">
            <a:spAutoFit/>
          </a:bodyPr>
          <a:lstStyle/>
          <a:p>
            <a:r>
              <a:rPr lang="pl-PL" sz="1000" dirty="0"/>
              <a:t>Voluntary product standards</a:t>
            </a:r>
          </a:p>
          <a:p>
            <a:r>
              <a:rPr lang="pl-PL" sz="1000" dirty="0"/>
              <a:t>(potential)</a:t>
            </a:r>
            <a:endParaRPr lang="en-US" sz="1000" dirty="0"/>
          </a:p>
        </p:txBody>
      </p:sp>
      <p:sp>
        <p:nvSpPr>
          <p:cNvPr id="123" name="TextBox 122">
            <a:extLst>
              <a:ext uri="{FF2B5EF4-FFF2-40B4-BE49-F238E27FC236}">
                <a16:creationId xmlns:a16="http://schemas.microsoft.com/office/drawing/2014/main" id="{8513FD4F-0315-4CAA-AFF5-7CAB10205096}"/>
              </a:ext>
            </a:extLst>
          </p:cNvPr>
          <p:cNvSpPr txBox="1"/>
          <p:nvPr/>
        </p:nvSpPr>
        <p:spPr>
          <a:xfrm>
            <a:off x="6635027" y="2267491"/>
            <a:ext cx="950620" cy="707886"/>
          </a:xfrm>
          <a:prstGeom prst="rect">
            <a:avLst/>
          </a:prstGeom>
          <a:noFill/>
        </p:spPr>
        <p:txBody>
          <a:bodyPr wrap="square" rtlCol="0">
            <a:spAutoFit/>
          </a:bodyPr>
          <a:lstStyle/>
          <a:p>
            <a:r>
              <a:rPr lang="pl-PL" sz="1000" dirty="0"/>
              <a:t>Two more carbon </a:t>
            </a:r>
          </a:p>
          <a:p>
            <a:r>
              <a:rPr lang="pl-PL" sz="1000" dirty="0"/>
              <a:t>capture clusters</a:t>
            </a:r>
            <a:endParaRPr lang="en-US" sz="1000" dirty="0"/>
          </a:p>
        </p:txBody>
      </p:sp>
      <p:sp>
        <p:nvSpPr>
          <p:cNvPr id="124" name="TextBox 123">
            <a:extLst>
              <a:ext uri="{FF2B5EF4-FFF2-40B4-BE49-F238E27FC236}">
                <a16:creationId xmlns:a16="http://schemas.microsoft.com/office/drawing/2014/main" id="{AE27E3E2-73D7-44F0-99ED-D52E61A4FE4C}"/>
              </a:ext>
            </a:extLst>
          </p:cNvPr>
          <p:cNvSpPr txBox="1"/>
          <p:nvPr/>
        </p:nvSpPr>
        <p:spPr>
          <a:xfrm>
            <a:off x="6321732" y="1303660"/>
            <a:ext cx="1107625" cy="861774"/>
          </a:xfrm>
          <a:prstGeom prst="rect">
            <a:avLst/>
          </a:prstGeom>
          <a:noFill/>
        </p:spPr>
        <p:txBody>
          <a:bodyPr wrap="square" rtlCol="0">
            <a:spAutoFit/>
          </a:bodyPr>
          <a:lstStyle/>
          <a:p>
            <a:r>
              <a:rPr lang="pl-PL" sz="1000" dirty="0"/>
              <a:t>20 Terawatt hours fossil fuels replaced with low carbon alterantives</a:t>
            </a:r>
            <a:endParaRPr lang="en-US" sz="1000" dirty="0"/>
          </a:p>
        </p:txBody>
      </p:sp>
      <p:sp>
        <p:nvSpPr>
          <p:cNvPr id="125" name="TextBox 124">
            <a:extLst>
              <a:ext uri="{FF2B5EF4-FFF2-40B4-BE49-F238E27FC236}">
                <a16:creationId xmlns:a16="http://schemas.microsoft.com/office/drawing/2014/main" id="{C5B6DCC1-2806-4F91-823C-CB1E0C5235A1}"/>
              </a:ext>
            </a:extLst>
          </p:cNvPr>
          <p:cNvSpPr txBox="1"/>
          <p:nvPr/>
        </p:nvSpPr>
        <p:spPr>
          <a:xfrm>
            <a:off x="10165316" y="2267491"/>
            <a:ext cx="962522" cy="707886"/>
          </a:xfrm>
          <a:prstGeom prst="rect">
            <a:avLst/>
          </a:prstGeom>
          <a:noFill/>
        </p:spPr>
        <p:txBody>
          <a:bodyPr wrap="square" rtlCol="0">
            <a:spAutoFit/>
          </a:bodyPr>
          <a:lstStyle/>
          <a:p>
            <a:r>
              <a:rPr lang="pl-PL" sz="1000" dirty="0"/>
              <a:t>Zero avoidable waste of materials</a:t>
            </a:r>
            <a:endParaRPr lang="en-US" sz="1000" dirty="0"/>
          </a:p>
        </p:txBody>
      </p:sp>
      <p:sp>
        <p:nvSpPr>
          <p:cNvPr id="127" name="TextBox 126">
            <a:extLst>
              <a:ext uri="{FF2B5EF4-FFF2-40B4-BE49-F238E27FC236}">
                <a16:creationId xmlns:a16="http://schemas.microsoft.com/office/drawing/2014/main" id="{B9E0B00C-8208-48B9-9029-35596E453DFB}"/>
              </a:ext>
            </a:extLst>
          </p:cNvPr>
          <p:cNvSpPr txBox="1"/>
          <p:nvPr/>
        </p:nvSpPr>
        <p:spPr>
          <a:xfrm>
            <a:off x="649896" y="4155912"/>
            <a:ext cx="907380" cy="1015663"/>
          </a:xfrm>
          <a:prstGeom prst="rect">
            <a:avLst/>
          </a:prstGeom>
          <a:noFill/>
        </p:spPr>
        <p:txBody>
          <a:bodyPr wrap="square" rtlCol="0">
            <a:spAutoFit/>
          </a:bodyPr>
          <a:lstStyle/>
          <a:p>
            <a:r>
              <a:rPr lang="pl-PL" sz="1000" dirty="0"/>
              <a:t>Industrial clusters receive funding for engineering studies</a:t>
            </a:r>
            <a:endParaRPr lang="en-US" sz="1000" dirty="0"/>
          </a:p>
        </p:txBody>
      </p:sp>
      <p:sp>
        <p:nvSpPr>
          <p:cNvPr id="128" name="TextBox 127">
            <a:extLst>
              <a:ext uri="{FF2B5EF4-FFF2-40B4-BE49-F238E27FC236}">
                <a16:creationId xmlns:a16="http://schemas.microsoft.com/office/drawing/2014/main" id="{C7F3C435-BA61-4E86-B3CD-7D0BB141CC71}"/>
              </a:ext>
            </a:extLst>
          </p:cNvPr>
          <p:cNvSpPr txBox="1"/>
          <p:nvPr/>
        </p:nvSpPr>
        <p:spPr>
          <a:xfrm>
            <a:off x="1514857" y="4756969"/>
            <a:ext cx="1189014" cy="553998"/>
          </a:xfrm>
          <a:prstGeom prst="rect">
            <a:avLst/>
          </a:prstGeom>
          <a:noFill/>
        </p:spPr>
        <p:txBody>
          <a:bodyPr wrap="square" rtlCol="0">
            <a:spAutoFit/>
          </a:bodyPr>
          <a:lstStyle/>
          <a:p>
            <a:r>
              <a:rPr lang="pl-PL" sz="1000" dirty="0"/>
              <a:t>Design of UK </a:t>
            </a:r>
            <a:r>
              <a:rPr lang="en-GB" sz="1000" dirty="0"/>
              <a:t>ETS </a:t>
            </a:r>
            <a:r>
              <a:rPr lang="pl-PL" sz="1000" dirty="0"/>
              <a:t>reviewed to align with net zero</a:t>
            </a:r>
            <a:endParaRPr lang="en-US" sz="1000" dirty="0"/>
          </a:p>
        </p:txBody>
      </p:sp>
      <p:sp>
        <p:nvSpPr>
          <p:cNvPr id="129" name="TextBox 128">
            <a:extLst>
              <a:ext uri="{FF2B5EF4-FFF2-40B4-BE49-F238E27FC236}">
                <a16:creationId xmlns:a16="http://schemas.microsoft.com/office/drawing/2014/main" id="{4376D0F3-25E1-4700-AD92-909CD2BCA367}"/>
              </a:ext>
            </a:extLst>
          </p:cNvPr>
          <p:cNvSpPr txBox="1"/>
          <p:nvPr/>
        </p:nvSpPr>
        <p:spPr>
          <a:xfrm>
            <a:off x="2056516" y="4155912"/>
            <a:ext cx="1524281" cy="577081"/>
          </a:xfrm>
          <a:prstGeom prst="rect">
            <a:avLst/>
          </a:prstGeom>
          <a:noFill/>
        </p:spPr>
        <p:txBody>
          <a:bodyPr wrap="square" rtlCol="0">
            <a:spAutoFit/>
          </a:bodyPr>
          <a:lstStyle/>
          <a:p>
            <a:r>
              <a:rPr lang="pl-PL" sz="1050" dirty="0"/>
              <a:t>Companies receive funding for industrial energy transformation</a:t>
            </a:r>
            <a:endParaRPr lang="en-US" sz="1050" dirty="0"/>
          </a:p>
        </p:txBody>
      </p:sp>
      <p:sp>
        <p:nvSpPr>
          <p:cNvPr id="130" name="TextBox 129">
            <a:extLst>
              <a:ext uri="{FF2B5EF4-FFF2-40B4-BE49-F238E27FC236}">
                <a16:creationId xmlns:a16="http://schemas.microsoft.com/office/drawing/2014/main" id="{C37BA9A7-E44F-4644-AA60-DE7543D8D73E}"/>
              </a:ext>
            </a:extLst>
          </p:cNvPr>
          <p:cNvSpPr txBox="1"/>
          <p:nvPr/>
        </p:nvSpPr>
        <p:spPr>
          <a:xfrm>
            <a:off x="3505991" y="4756969"/>
            <a:ext cx="1189014" cy="553998"/>
          </a:xfrm>
          <a:prstGeom prst="rect">
            <a:avLst/>
          </a:prstGeom>
          <a:noFill/>
        </p:spPr>
        <p:txBody>
          <a:bodyPr wrap="square" rtlCol="0">
            <a:spAutoFit/>
          </a:bodyPr>
          <a:lstStyle/>
          <a:p>
            <a:r>
              <a:rPr lang="pl-PL" sz="1000" dirty="0"/>
              <a:t>Locations of first carbon capture projects chosen</a:t>
            </a:r>
            <a:endParaRPr lang="en-US" sz="1000" dirty="0"/>
          </a:p>
        </p:txBody>
      </p:sp>
      <p:sp>
        <p:nvSpPr>
          <p:cNvPr id="131" name="TextBox 130">
            <a:extLst>
              <a:ext uri="{FF2B5EF4-FFF2-40B4-BE49-F238E27FC236}">
                <a16:creationId xmlns:a16="http://schemas.microsoft.com/office/drawing/2014/main" id="{1BF4BB52-2AE5-4A3C-ABCE-342BEE8A09A0}"/>
              </a:ext>
            </a:extLst>
          </p:cNvPr>
          <p:cNvSpPr txBox="1"/>
          <p:nvPr/>
        </p:nvSpPr>
        <p:spPr>
          <a:xfrm>
            <a:off x="4489305" y="4155912"/>
            <a:ext cx="1189014" cy="400110"/>
          </a:xfrm>
          <a:prstGeom prst="rect">
            <a:avLst/>
          </a:prstGeom>
          <a:noFill/>
        </p:spPr>
        <p:txBody>
          <a:bodyPr wrap="square" rtlCol="0">
            <a:spAutoFit/>
          </a:bodyPr>
          <a:lstStyle/>
          <a:p>
            <a:r>
              <a:rPr lang="pl-PL" sz="1000" dirty="0"/>
              <a:t>Two carbon capture clusters</a:t>
            </a:r>
            <a:endParaRPr lang="en-US" sz="1000" dirty="0"/>
          </a:p>
        </p:txBody>
      </p:sp>
      <p:sp>
        <p:nvSpPr>
          <p:cNvPr id="132" name="TextBox 131">
            <a:extLst>
              <a:ext uri="{FF2B5EF4-FFF2-40B4-BE49-F238E27FC236}">
                <a16:creationId xmlns:a16="http://schemas.microsoft.com/office/drawing/2014/main" id="{527DB1F3-E8F9-49B2-8F6A-14D34F55D035}"/>
              </a:ext>
            </a:extLst>
          </p:cNvPr>
          <p:cNvSpPr txBox="1"/>
          <p:nvPr/>
        </p:nvSpPr>
        <p:spPr>
          <a:xfrm>
            <a:off x="6446299" y="4155912"/>
            <a:ext cx="1189014" cy="553998"/>
          </a:xfrm>
          <a:prstGeom prst="rect">
            <a:avLst/>
          </a:prstGeom>
          <a:noFill/>
        </p:spPr>
        <p:txBody>
          <a:bodyPr wrap="square" rtlCol="0">
            <a:spAutoFit/>
          </a:bodyPr>
          <a:lstStyle/>
          <a:p>
            <a:r>
              <a:rPr lang="pl-PL" sz="1000" dirty="0"/>
              <a:t>Around 3 megatons CO</a:t>
            </a:r>
            <a:r>
              <a:rPr lang="pl-PL" sz="700" dirty="0"/>
              <a:t>2 </a:t>
            </a:r>
          </a:p>
          <a:p>
            <a:r>
              <a:rPr lang="pl-PL" sz="1000" dirty="0"/>
              <a:t>captured</a:t>
            </a:r>
            <a:endParaRPr lang="en-US" sz="1000" dirty="0"/>
          </a:p>
        </p:txBody>
      </p:sp>
      <p:sp>
        <p:nvSpPr>
          <p:cNvPr id="133" name="TextBox 132">
            <a:extLst>
              <a:ext uri="{FF2B5EF4-FFF2-40B4-BE49-F238E27FC236}">
                <a16:creationId xmlns:a16="http://schemas.microsoft.com/office/drawing/2014/main" id="{413477B6-9B99-4601-B08F-E5B8641AE8DE}"/>
              </a:ext>
            </a:extLst>
          </p:cNvPr>
          <p:cNvSpPr txBox="1"/>
          <p:nvPr/>
        </p:nvSpPr>
        <p:spPr>
          <a:xfrm>
            <a:off x="8780818" y="4155912"/>
            <a:ext cx="1189014" cy="400110"/>
          </a:xfrm>
          <a:prstGeom prst="rect">
            <a:avLst/>
          </a:prstGeom>
          <a:noFill/>
        </p:spPr>
        <p:txBody>
          <a:bodyPr wrap="square" rtlCol="0">
            <a:spAutoFit/>
          </a:bodyPr>
          <a:lstStyle/>
          <a:p>
            <a:r>
              <a:rPr lang="pl-PL" sz="1000" dirty="0"/>
              <a:t>Word’s first net zero cluster</a:t>
            </a:r>
            <a:endParaRPr lang="en-US" sz="1000" dirty="0"/>
          </a:p>
        </p:txBody>
      </p:sp>
      <p:sp>
        <p:nvSpPr>
          <p:cNvPr id="134" name="TextBox 133">
            <a:extLst>
              <a:ext uri="{FF2B5EF4-FFF2-40B4-BE49-F238E27FC236}">
                <a16:creationId xmlns:a16="http://schemas.microsoft.com/office/drawing/2014/main" id="{C4B42FA7-8E07-4E15-A593-C1A52B959E7D}"/>
              </a:ext>
            </a:extLst>
          </p:cNvPr>
          <p:cNvSpPr txBox="1"/>
          <p:nvPr/>
        </p:nvSpPr>
        <p:spPr>
          <a:xfrm>
            <a:off x="9539130" y="4784210"/>
            <a:ext cx="1066712" cy="707886"/>
          </a:xfrm>
          <a:prstGeom prst="rect">
            <a:avLst/>
          </a:prstGeom>
          <a:noFill/>
        </p:spPr>
        <p:txBody>
          <a:bodyPr wrap="square" rtlCol="0">
            <a:spAutoFit/>
          </a:bodyPr>
          <a:lstStyle/>
          <a:p>
            <a:pPr algn="r"/>
            <a:r>
              <a:rPr lang="pl-PL" sz="1000" dirty="0"/>
              <a:t>Almost no fossil fuels unless with capture</a:t>
            </a:r>
            <a:endParaRPr lang="en-US" sz="1000" dirty="0"/>
          </a:p>
        </p:txBody>
      </p:sp>
      <p:sp>
        <p:nvSpPr>
          <p:cNvPr id="83" name="Oval 82">
            <a:extLst>
              <a:ext uri="{FF2B5EF4-FFF2-40B4-BE49-F238E27FC236}">
                <a16:creationId xmlns:a16="http://schemas.microsoft.com/office/drawing/2014/main" id="{F0E8E83C-A339-45E0-BB46-3CC4482D48FE}"/>
              </a:ext>
            </a:extLst>
          </p:cNvPr>
          <p:cNvSpPr/>
          <p:nvPr/>
        </p:nvSpPr>
        <p:spPr>
          <a:xfrm>
            <a:off x="4209258" y="3971503"/>
            <a:ext cx="1361209" cy="76892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E2A20683-7F38-44AB-BEB4-EBE2C147062A}"/>
              </a:ext>
            </a:extLst>
          </p:cNvPr>
          <p:cNvSpPr txBox="1"/>
          <p:nvPr/>
        </p:nvSpPr>
        <p:spPr>
          <a:xfrm>
            <a:off x="8408436" y="5898922"/>
            <a:ext cx="4305766" cy="276999"/>
          </a:xfrm>
          <a:prstGeom prst="rect">
            <a:avLst/>
          </a:prstGeom>
          <a:noFill/>
        </p:spPr>
        <p:txBody>
          <a:bodyPr wrap="square" rtlCol="0">
            <a:spAutoFit/>
          </a:bodyPr>
          <a:lstStyle/>
          <a:p>
            <a:r>
              <a:rPr lang="en-GB" sz="1200" i="1" dirty="0"/>
              <a:t>Source: BEIS Industrial Decarbonisation Strategy</a:t>
            </a:r>
          </a:p>
        </p:txBody>
      </p:sp>
      <p:pic>
        <p:nvPicPr>
          <p:cNvPr id="87" name="Picture 2">
            <a:extLst>
              <a:ext uri="{FF2B5EF4-FFF2-40B4-BE49-F238E27FC236}">
                <a16:creationId xmlns:a16="http://schemas.microsoft.com/office/drawing/2014/main" id="{55129CD3-8AF8-4ADE-945B-9172FAF568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15121" y="122881"/>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2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1" grpId="0"/>
      <p:bldP spid="122" grpId="0"/>
      <p:bldP spid="125" grpId="0"/>
      <p:bldP spid="1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86C1-4338-4D79-A5C6-5DEC4A005825}"/>
              </a:ext>
            </a:extLst>
          </p:cNvPr>
          <p:cNvSpPr>
            <a:spLocks noGrp="1"/>
          </p:cNvSpPr>
          <p:nvPr>
            <p:ph type="title"/>
          </p:nvPr>
        </p:nvSpPr>
        <p:spPr/>
        <p:txBody>
          <a:bodyPr/>
          <a:lstStyle/>
          <a:p>
            <a:r>
              <a:rPr lang="en-GB" dirty="0"/>
              <a:t>Decarbonising Food and Drink</a:t>
            </a:r>
          </a:p>
        </p:txBody>
      </p:sp>
      <p:sp>
        <p:nvSpPr>
          <p:cNvPr id="3" name="Slide Number Placeholder 2">
            <a:extLst>
              <a:ext uri="{FF2B5EF4-FFF2-40B4-BE49-F238E27FC236}">
                <a16:creationId xmlns:a16="http://schemas.microsoft.com/office/drawing/2014/main" id="{A5A49675-F537-4356-9A67-58AA8F2052DD}"/>
              </a:ext>
            </a:extLst>
          </p:cNvPr>
          <p:cNvSpPr>
            <a:spLocks noGrp="1"/>
          </p:cNvSpPr>
          <p:nvPr>
            <p:ph type="sldNum" sz="quarter" idx="11"/>
          </p:nvPr>
        </p:nvSpPr>
        <p:spPr/>
        <p:txBody>
          <a:bodyPr/>
          <a:lstStyle/>
          <a:p>
            <a:fld id="{9B3E39EC-4BE2-4DEA-81C0-4ABC0AAB4AC0}" type="slidenum">
              <a:rPr lang="en-AU" smtClean="0"/>
              <a:pPr/>
              <a:t>25</a:t>
            </a:fld>
            <a:endParaRPr lang="en-AU" dirty="0"/>
          </a:p>
        </p:txBody>
      </p:sp>
      <p:sp>
        <p:nvSpPr>
          <p:cNvPr id="4" name="Text Placeholder 3">
            <a:extLst>
              <a:ext uri="{FF2B5EF4-FFF2-40B4-BE49-F238E27FC236}">
                <a16:creationId xmlns:a16="http://schemas.microsoft.com/office/drawing/2014/main" id="{28A5F8A3-65DA-446E-9D44-187C260ABD76}"/>
              </a:ext>
            </a:extLst>
          </p:cNvPr>
          <p:cNvSpPr>
            <a:spLocks noGrp="1"/>
          </p:cNvSpPr>
          <p:nvPr>
            <p:ph type="body" sz="quarter" idx="12"/>
          </p:nvPr>
        </p:nvSpPr>
        <p:spPr/>
        <p:txBody>
          <a:bodyPr/>
          <a:lstStyle/>
          <a:p>
            <a:r>
              <a:rPr lang="en-GB" dirty="0"/>
              <a:t>FDF vision for a net zero Food and Drink industry by 2040 </a:t>
            </a:r>
          </a:p>
          <a:p>
            <a:r>
              <a:rPr lang="en-GB" dirty="0"/>
              <a:t>Net Zero Roadmap at drafting phase, publish in November 2021</a:t>
            </a:r>
          </a:p>
          <a:p>
            <a:r>
              <a:rPr lang="en-GB" dirty="0"/>
              <a:t>~50 page ‘handbook’ to help businesses act on net zero, inlcudes:</a:t>
            </a:r>
          </a:p>
          <a:p>
            <a:endParaRPr lang="en-GB" dirty="0"/>
          </a:p>
          <a:p>
            <a:endParaRPr lang="en-GB" dirty="0"/>
          </a:p>
          <a:p>
            <a:endParaRPr lang="en-GB" dirty="0"/>
          </a:p>
          <a:p>
            <a:r>
              <a:rPr lang="en-GB" dirty="0"/>
              <a:t>Examples of leadership for effective low carbon transition:</a:t>
            </a:r>
          </a:p>
        </p:txBody>
      </p:sp>
      <p:sp>
        <p:nvSpPr>
          <p:cNvPr id="5" name="Rectangle 4">
            <a:extLst>
              <a:ext uri="{FF2B5EF4-FFF2-40B4-BE49-F238E27FC236}">
                <a16:creationId xmlns:a16="http://schemas.microsoft.com/office/drawing/2014/main" id="{832EEBA8-93E5-48ED-BD57-9BAC3CC9E881}"/>
              </a:ext>
            </a:extLst>
          </p:cNvPr>
          <p:cNvSpPr/>
          <p:nvPr/>
        </p:nvSpPr>
        <p:spPr>
          <a:xfrm>
            <a:off x="633342" y="2566558"/>
            <a:ext cx="2719963" cy="987136"/>
          </a:xfrm>
          <a:prstGeom prst="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F&amp;D emissions profile for each stage of value chain</a:t>
            </a:r>
          </a:p>
        </p:txBody>
      </p:sp>
      <p:sp>
        <p:nvSpPr>
          <p:cNvPr id="6" name="Rectangle 5">
            <a:extLst>
              <a:ext uri="{FF2B5EF4-FFF2-40B4-BE49-F238E27FC236}">
                <a16:creationId xmlns:a16="http://schemas.microsoft.com/office/drawing/2014/main" id="{EAB0DC53-0A95-41AA-87C1-C858D9C6BEF3}"/>
              </a:ext>
            </a:extLst>
          </p:cNvPr>
          <p:cNvSpPr/>
          <p:nvPr/>
        </p:nvSpPr>
        <p:spPr>
          <a:xfrm>
            <a:off x="3969328" y="2566558"/>
            <a:ext cx="3035876" cy="987136"/>
          </a:xfrm>
          <a:prstGeom prst="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Packaging section: technology; sector initiatives; policy; potential</a:t>
            </a:r>
          </a:p>
        </p:txBody>
      </p:sp>
      <p:sp>
        <p:nvSpPr>
          <p:cNvPr id="7" name="Rectangle 6">
            <a:extLst>
              <a:ext uri="{FF2B5EF4-FFF2-40B4-BE49-F238E27FC236}">
                <a16:creationId xmlns:a16="http://schemas.microsoft.com/office/drawing/2014/main" id="{2C1BB609-ED6A-4D2E-9DFE-673ADE846752}"/>
              </a:ext>
            </a:extLst>
          </p:cNvPr>
          <p:cNvSpPr/>
          <p:nvPr/>
        </p:nvSpPr>
        <p:spPr>
          <a:xfrm>
            <a:off x="7621227" y="2566558"/>
            <a:ext cx="3258055" cy="987136"/>
          </a:xfrm>
          <a:prstGeom prst="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Call to action: sector initiatives supporting carbon reduction</a:t>
            </a:r>
          </a:p>
        </p:txBody>
      </p:sp>
      <p:sp>
        <p:nvSpPr>
          <p:cNvPr id="9" name="Rectangle 8">
            <a:extLst>
              <a:ext uri="{FF2B5EF4-FFF2-40B4-BE49-F238E27FC236}">
                <a16:creationId xmlns:a16="http://schemas.microsoft.com/office/drawing/2014/main" id="{4BB86A60-E8BB-4EFC-AF9E-FC88142DD0A1}"/>
              </a:ext>
            </a:extLst>
          </p:cNvPr>
          <p:cNvSpPr/>
          <p:nvPr/>
        </p:nvSpPr>
        <p:spPr>
          <a:xfrm>
            <a:off x="602672" y="4363806"/>
            <a:ext cx="2750633" cy="987136"/>
          </a:xfrm>
          <a:prstGeom prst="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Designing products</a:t>
            </a:r>
          </a:p>
          <a:p>
            <a:pPr algn="ctr"/>
            <a:r>
              <a:rPr lang="en-GB" dirty="0"/>
              <a:t>with less packaging</a:t>
            </a:r>
          </a:p>
        </p:txBody>
      </p:sp>
      <p:sp>
        <p:nvSpPr>
          <p:cNvPr id="10" name="Rectangle 9">
            <a:extLst>
              <a:ext uri="{FF2B5EF4-FFF2-40B4-BE49-F238E27FC236}">
                <a16:creationId xmlns:a16="http://schemas.microsoft.com/office/drawing/2014/main" id="{D4FD457F-A025-417D-B798-9478489C6FC8}"/>
              </a:ext>
            </a:extLst>
          </p:cNvPr>
          <p:cNvSpPr/>
          <p:nvPr/>
        </p:nvSpPr>
        <p:spPr>
          <a:xfrm>
            <a:off x="7621227" y="4363806"/>
            <a:ext cx="3390900" cy="987136"/>
          </a:xfrm>
          <a:prstGeom prst="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Engage suppliers on climate performance &amp; decarbonisation </a:t>
            </a:r>
          </a:p>
        </p:txBody>
      </p:sp>
      <p:sp>
        <p:nvSpPr>
          <p:cNvPr id="11" name="Rectangle 10">
            <a:extLst>
              <a:ext uri="{FF2B5EF4-FFF2-40B4-BE49-F238E27FC236}">
                <a16:creationId xmlns:a16="http://schemas.microsoft.com/office/drawing/2014/main" id="{E8955111-EB0B-4566-9CA3-700104BFBBF3}"/>
              </a:ext>
            </a:extLst>
          </p:cNvPr>
          <p:cNvSpPr/>
          <p:nvPr/>
        </p:nvSpPr>
        <p:spPr>
          <a:xfrm>
            <a:off x="3969329" y="4363806"/>
            <a:ext cx="3035876" cy="987136"/>
          </a:xfrm>
          <a:prstGeom prst="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Equipped to compete</a:t>
            </a:r>
          </a:p>
          <a:p>
            <a:pPr algn="ctr"/>
            <a:r>
              <a:rPr lang="en-GB" dirty="0"/>
              <a:t>on tenders with</a:t>
            </a:r>
          </a:p>
          <a:p>
            <a:pPr algn="ctr"/>
            <a:r>
              <a:rPr lang="en-GB" dirty="0"/>
              <a:t>climate credentials</a:t>
            </a:r>
          </a:p>
        </p:txBody>
      </p:sp>
      <p:pic>
        <p:nvPicPr>
          <p:cNvPr id="12" name="Picture 11">
            <a:extLst>
              <a:ext uri="{FF2B5EF4-FFF2-40B4-BE49-F238E27FC236}">
                <a16:creationId xmlns:a16="http://schemas.microsoft.com/office/drawing/2014/main" id="{E2495CBE-0573-4DBA-8815-BD2E3AC6CDB5}"/>
              </a:ext>
            </a:extLst>
          </p:cNvPr>
          <p:cNvPicPr>
            <a:picLocks noChangeAspect="1"/>
          </p:cNvPicPr>
          <p:nvPr/>
        </p:nvPicPr>
        <p:blipFill>
          <a:blip r:embed="rId2"/>
          <a:stretch>
            <a:fillRect/>
          </a:stretch>
        </p:blipFill>
        <p:spPr>
          <a:xfrm>
            <a:off x="633342" y="2566558"/>
            <a:ext cx="367578" cy="236154"/>
          </a:xfrm>
          <a:prstGeom prst="rect">
            <a:avLst/>
          </a:prstGeom>
        </p:spPr>
      </p:pic>
      <p:pic>
        <p:nvPicPr>
          <p:cNvPr id="13" name="Picture 12">
            <a:extLst>
              <a:ext uri="{FF2B5EF4-FFF2-40B4-BE49-F238E27FC236}">
                <a16:creationId xmlns:a16="http://schemas.microsoft.com/office/drawing/2014/main" id="{44DA7400-8878-468F-B94B-05AFA38F3107}"/>
              </a:ext>
            </a:extLst>
          </p:cNvPr>
          <p:cNvPicPr>
            <a:picLocks noChangeAspect="1"/>
          </p:cNvPicPr>
          <p:nvPr/>
        </p:nvPicPr>
        <p:blipFill>
          <a:blip r:embed="rId2"/>
          <a:stretch>
            <a:fillRect/>
          </a:stretch>
        </p:blipFill>
        <p:spPr>
          <a:xfrm>
            <a:off x="3978130" y="2566558"/>
            <a:ext cx="367578" cy="236154"/>
          </a:xfrm>
          <a:prstGeom prst="rect">
            <a:avLst/>
          </a:prstGeom>
        </p:spPr>
      </p:pic>
      <p:pic>
        <p:nvPicPr>
          <p:cNvPr id="14" name="Picture 13">
            <a:extLst>
              <a:ext uri="{FF2B5EF4-FFF2-40B4-BE49-F238E27FC236}">
                <a16:creationId xmlns:a16="http://schemas.microsoft.com/office/drawing/2014/main" id="{D1130C59-79EB-4C9E-9778-46E45E66459A}"/>
              </a:ext>
            </a:extLst>
          </p:cNvPr>
          <p:cNvPicPr>
            <a:picLocks noChangeAspect="1"/>
          </p:cNvPicPr>
          <p:nvPr/>
        </p:nvPicPr>
        <p:blipFill>
          <a:blip r:embed="rId2"/>
          <a:stretch>
            <a:fillRect/>
          </a:stretch>
        </p:blipFill>
        <p:spPr>
          <a:xfrm>
            <a:off x="7611702" y="2566558"/>
            <a:ext cx="367578" cy="236154"/>
          </a:xfrm>
          <a:prstGeom prst="rect">
            <a:avLst/>
          </a:prstGeom>
        </p:spPr>
      </p:pic>
      <p:pic>
        <p:nvPicPr>
          <p:cNvPr id="15" name="Picture 14">
            <a:extLst>
              <a:ext uri="{FF2B5EF4-FFF2-40B4-BE49-F238E27FC236}">
                <a16:creationId xmlns:a16="http://schemas.microsoft.com/office/drawing/2014/main" id="{2C324E53-6879-42F2-AD23-DABA6071BD67}"/>
              </a:ext>
            </a:extLst>
          </p:cNvPr>
          <p:cNvPicPr>
            <a:picLocks noChangeAspect="1"/>
          </p:cNvPicPr>
          <p:nvPr/>
        </p:nvPicPr>
        <p:blipFill>
          <a:blip r:embed="rId2"/>
          <a:stretch>
            <a:fillRect/>
          </a:stretch>
        </p:blipFill>
        <p:spPr>
          <a:xfrm>
            <a:off x="602672" y="4363806"/>
            <a:ext cx="367578" cy="236154"/>
          </a:xfrm>
          <a:prstGeom prst="rect">
            <a:avLst/>
          </a:prstGeom>
        </p:spPr>
      </p:pic>
      <p:pic>
        <p:nvPicPr>
          <p:cNvPr id="16" name="Picture 15">
            <a:extLst>
              <a:ext uri="{FF2B5EF4-FFF2-40B4-BE49-F238E27FC236}">
                <a16:creationId xmlns:a16="http://schemas.microsoft.com/office/drawing/2014/main" id="{F0727B5E-F2C4-498D-AAF3-822692BD93A0}"/>
              </a:ext>
            </a:extLst>
          </p:cNvPr>
          <p:cNvPicPr>
            <a:picLocks noChangeAspect="1"/>
          </p:cNvPicPr>
          <p:nvPr/>
        </p:nvPicPr>
        <p:blipFill>
          <a:blip r:embed="rId2"/>
          <a:stretch>
            <a:fillRect/>
          </a:stretch>
        </p:blipFill>
        <p:spPr>
          <a:xfrm>
            <a:off x="3969327" y="4363806"/>
            <a:ext cx="367578" cy="236154"/>
          </a:xfrm>
          <a:prstGeom prst="rect">
            <a:avLst/>
          </a:prstGeom>
        </p:spPr>
      </p:pic>
      <p:pic>
        <p:nvPicPr>
          <p:cNvPr id="17" name="Picture 16">
            <a:extLst>
              <a:ext uri="{FF2B5EF4-FFF2-40B4-BE49-F238E27FC236}">
                <a16:creationId xmlns:a16="http://schemas.microsoft.com/office/drawing/2014/main" id="{22565D9E-D5B4-40BE-9AC8-858FD1129D1A}"/>
              </a:ext>
            </a:extLst>
          </p:cNvPr>
          <p:cNvPicPr>
            <a:picLocks noChangeAspect="1"/>
          </p:cNvPicPr>
          <p:nvPr/>
        </p:nvPicPr>
        <p:blipFill>
          <a:blip r:embed="rId2"/>
          <a:stretch>
            <a:fillRect/>
          </a:stretch>
        </p:blipFill>
        <p:spPr>
          <a:xfrm>
            <a:off x="7611702" y="4378982"/>
            <a:ext cx="367578" cy="236154"/>
          </a:xfrm>
          <a:prstGeom prst="rect">
            <a:avLst/>
          </a:prstGeom>
        </p:spPr>
      </p:pic>
      <p:pic>
        <p:nvPicPr>
          <p:cNvPr id="18" name="Picture 2">
            <a:extLst>
              <a:ext uri="{FF2B5EF4-FFF2-40B4-BE49-F238E27FC236}">
                <a16:creationId xmlns:a16="http://schemas.microsoft.com/office/drawing/2014/main" id="{0D51443D-1FBC-4C11-9D68-0B97F3681E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15121" y="122881"/>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311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B6F12-6349-45A8-8ECB-036698AEDC85}"/>
              </a:ext>
            </a:extLst>
          </p:cNvPr>
          <p:cNvSpPr>
            <a:spLocks noGrp="1"/>
          </p:cNvSpPr>
          <p:nvPr>
            <p:ph type="title"/>
          </p:nvPr>
        </p:nvSpPr>
        <p:spPr/>
        <p:txBody>
          <a:bodyPr/>
          <a:lstStyle/>
          <a:p>
            <a:r>
              <a:rPr lang="en-GB" dirty="0"/>
              <a:t>Update on UK ETS and Possible Border Tax</a:t>
            </a:r>
          </a:p>
        </p:txBody>
      </p:sp>
      <p:sp>
        <p:nvSpPr>
          <p:cNvPr id="3" name="Slide Number Placeholder 2">
            <a:extLst>
              <a:ext uri="{FF2B5EF4-FFF2-40B4-BE49-F238E27FC236}">
                <a16:creationId xmlns:a16="http://schemas.microsoft.com/office/drawing/2014/main" id="{B4B28663-47FC-492B-AE1F-BC152DA62283}"/>
              </a:ext>
            </a:extLst>
          </p:cNvPr>
          <p:cNvSpPr>
            <a:spLocks noGrp="1"/>
          </p:cNvSpPr>
          <p:nvPr>
            <p:ph type="sldNum" sz="quarter" idx="11"/>
          </p:nvPr>
        </p:nvSpPr>
        <p:spPr/>
        <p:txBody>
          <a:bodyPr/>
          <a:lstStyle/>
          <a:p>
            <a:fld id="{9B3E39EC-4BE2-4DEA-81C0-4ABC0AAB4AC0}" type="slidenum">
              <a:rPr lang="en-AU" smtClean="0"/>
              <a:pPr/>
              <a:t>26</a:t>
            </a:fld>
            <a:endParaRPr lang="en-AU" dirty="0"/>
          </a:p>
        </p:txBody>
      </p:sp>
      <p:sp>
        <p:nvSpPr>
          <p:cNvPr id="4" name="Text Placeholder 3">
            <a:extLst>
              <a:ext uri="{FF2B5EF4-FFF2-40B4-BE49-F238E27FC236}">
                <a16:creationId xmlns:a16="http://schemas.microsoft.com/office/drawing/2014/main" id="{1F2996FB-5A1E-495C-92E6-AD7BD39CB42E}"/>
              </a:ext>
            </a:extLst>
          </p:cNvPr>
          <p:cNvSpPr>
            <a:spLocks noGrp="1"/>
          </p:cNvSpPr>
          <p:nvPr>
            <p:ph type="body" sz="quarter" idx="12"/>
          </p:nvPr>
        </p:nvSpPr>
        <p:spPr/>
        <p:txBody>
          <a:bodyPr/>
          <a:lstStyle/>
          <a:p>
            <a:r>
              <a:rPr lang="en-GB" dirty="0"/>
              <a:t>UK Emissions Trading Scheme</a:t>
            </a:r>
          </a:p>
          <a:p>
            <a:pPr lvl="1"/>
            <a:r>
              <a:rPr lang="en-GB" dirty="0"/>
              <a:t>UK ETS was £44/t CO</a:t>
            </a:r>
            <a:r>
              <a:rPr lang="en-GB" baseline="-25000" dirty="0"/>
              <a:t>2</a:t>
            </a:r>
            <a:r>
              <a:rPr lang="en-GB" dirty="0"/>
              <a:t> in first auction</a:t>
            </a:r>
          </a:p>
          <a:p>
            <a:pPr lvl="1"/>
            <a:r>
              <a:rPr lang="en-GB" dirty="0"/>
              <a:t>EU ETS was £47.50/t in May </a:t>
            </a:r>
          </a:p>
          <a:p>
            <a:pPr lvl="1"/>
            <a:r>
              <a:rPr lang="en-GB" dirty="0"/>
              <a:t>EU ETS sharp price rise (Governments) </a:t>
            </a:r>
          </a:p>
          <a:p>
            <a:pPr lvl="1"/>
            <a:r>
              <a:rPr lang="en-GB" dirty="0"/>
              <a:t>Exploring expanding scope of the UK ETS</a:t>
            </a:r>
          </a:p>
          <a:p>
            <a:pPr lvl="1"/>
            <a:r>
              <a:rPr lang="en-GB" dirty="0"/>
              <a:t>CCA sectors not affected in short to medium term  </a:t>
            </a:r>
          </a:p>
          <a:p>
            <a:pPr lvl="1"/>
            <a:endParaRPr lang="en-GB" dirty="0"/>
          </a:p>
          <a:p>
            <a:r>
              <a:rPr lang="en-GB" dirty="0"/>
              <a:t>Carbon Border Tax suggested in run up to COP26</a:t>
            </a:r>
          </a:p>
          <a:p>
            <a:pPr lvl="1"/>
            <a:r>
              <a:rPr lang="en-GB" dirty="0"/>
              <a:t>Completely separate to the UK ETS</a:t>
            </a:r>
          </a:p>
          <a:p>
            <a:pPr lvl="1"/>
            <a:r>
              <a:rPr lang="en-GB" dirty="0"/>
              <a:t>Could force Britain’s trading partners to pay additional levies </a:t>
            </a:r>
          </a:p>
          <a:p>
            <a:pPr lvl="1"/>
            <a:r>
              <a:rPr lang="en-GB" dirty="0"/>
              <a:t>Levy could depend on carbon impact of their exports to the UK</a:t>
            </a:r>
          </a:p>
          <a:p>
            <a:pPr lvl="1"/>
            <a:r>
              <a:rPr lang="en-GB" dirty="0"/>
              <a:t>EU already has plans in place to set up a carbon border tax</a:t>
            </a:r>
          </a:p>
        </p:txBody>
      </p:sp>
      <p:pic>
        <p:nvPicPr>
          <p:cNvPr id="5" name="Picture 2" descr="COP 26 logo">
            <a:extLst>
              <a:ext uri="{FF2B5EF4-FFF2-40B4-BE49-F238E27FC236}">
                <a16:creationId xmlns:a16="http://schemas.microsoft.com/office/drawing/2014/main" id="{D890688D-C854-4D52-AFFF-9BF7B36E6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340" y="3941941"/>
            <a:ext cx="2405674" cy="1563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il refinery against blue sky">
            <a:extLst>
              <a:ext uri="{FF2B5EF4-FFF2-40B4-BE49-F238E27FC236}">
                <a16:creationId xmlns:a16="http://schemas.microsoft.com/office/drawing/2014/main" id="{8B60D2C2-BFA6-4C3E-A1D3-62DECC6BD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6482" y="951522"/>
            <a:ext cx="2329945" cy="1310594"/>
          </a:xfrm>
          <a:prstGeom prst="rect">
            <a:avLst/>
          </a:prstGeom>
        </p:spPr>
      </p:pic>
      <p:pic>
        <p:nvPicPr>
          <p:cNvPr id="8" name="Picture 7" descr="Digital numbers and graphs">
            <a:extLst>
              <a:ext uri="{FF2B5EF4-FFF2-40B4-BE49-F238E27FC236}">
                <a16:creationId xmlns:a16="http://schemas.microsoft.com/office/drawing/2014/main" id="{48F0AC00-80B5-487A-BF84-678AE1B07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6482" y="2378253"/>
            <a:ext cx="2345532" cy="1563688"/>
          </a:xfrm>
          <a:prstGeom prst="rect">
            <a:avLst/>
          </a:prstGeom>
        </p:spPr>
      </p:pic>
      <p:pic>
        <p:nvPicPr>
          <p:cNvPr id="10" name="Picture 2">
            <a:extLst>
              <a:ext uri="{FF2B5EF4-FFF2-40B4-BE49-F238E27FC236}">
                <a16:creationId xmlns:a16="http://schemas.microsoft.com/office/drawing/2014/main" id="{19482389-E5CB-4609-9C16-123313EB83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827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FB8D-637C-4F6D-ADED-D20912592540}"/>
              </a:ext>
            </a:extLst>
          </p:cNvPr>
          <p:cNvSpPr>
            <a:spLocks noGrp="1"/>
          </p:cNvSpPr>
          <p:nvPr>
            <p:ph type="title"/>
          </p:nvPr>
        </p:nvSpPr>
        <p:spPr/>
        <p:txBody>
          <a:bodyPr/>
          <a:lstStyle/>
          <a:p>
            <a:r>
              <a:rPr lang="en-GB" dirty="0"/>
              <a:t>ESOS Consultation</a:t>
            </a:r>
          </a:p>
        </p:txBody>
      </p:sp>
      <p:sp>
        <p:nvSpPr>
          <p:cNvPr id="3" name="Slide Number Placeholder 2">
            <a:extLst>
              <a:ext uri="{FF2B5EF4-FFF2-40B4-BE49-F238E27FC236}">
                <a16:creationId xmlns:a16="http://schemas.microsoft.com/office/drawing/2014/main" id="{A5566FAF-1A26-477B-AD6B-DC0161885718}"/>
              </a:ext>
            </a:extLst>
          </p:cNvPr>
          <p:cNvSpPr>
            <a:spLocks noGrp="1"/>
          </p:cNvSpPr>
          <p:nvPr>
            <p:ph type="sldNum" sz="quarter" idx="11"/>
          </p:nvPr>
        </p:nvSpPr>
        <p:spPr/>
        <p:txBody>
          <a:bodyPr/>
          <a:lstStyle/>
          <a:p>
            <a:fld id="{9B3E39EC-4BE2-4DEA-81C0-4ABC0AAB4AC0}" type="slidenum">
              <a:rPr lang="en-AU" smtClean="0"/>
              <a:pPr/>
              <a:t>27</a:t>
            </a:fld>
            <a:endParaRPr lang="en-AU" dirty="0"/>
          </a:p>
        </p:txBody>
      </p:sp>
      <p:sp>
        <p:nvSpPr>
          <p:cNvPr id="4" name="Text Placeholder 3">
            <a:extLst>
              <a:ext uri="{FF2B5EF4-FFF2-40B4-BE49-F238E27FC236}">
                <a16:creationId xmlns:a16="http://schemas.microsoft.com/office/drawing/2014/main" id="{AF0FFA69-0EC8-4B80-9EA0-84E21DF29824}"/>
              </a:ext>
            </a:extLst>
          </p:cNvPr>
          <p:cNvSpPr>
            <a:spLocks noGrp="1"/>
          </p:cNvSpPr>
          <p:nvPr>
            <p:ph type="body" sz="quarter" idx="12"/>
          </p:nvPr>
        </p:nvSpPr>
        <p:spPr>
          <a:xfrm>
            <a:off x="319723" y="1243013"/>
            <a:ext cx="9522777" cy="4935537"/>
          </a:xfrm>
        </p:spPr>
        <p:txBody>
          <a:bodyPr/>
          <a:lstStyle/>
          <a:p>
            <a:r>
              <a:rPr lang="en-GB" dirty="0"/>
              <a:t>Consultation on ESOS Phase 3 launched this week:</a:t>
            </a:r>
          </a:p>
          <a:p>
            <a:pPr lvl="1"/>
            <a:r>
              <a:rPr lang="en-GB" dirty="0"/>
              <a:t>Look at carbon as well as EE?</a:t>
            </a:r>
          </a:p>
          <a:p>
            <a:pPr lvl="1"/>
            <a:r>
              <a:rPr lang="en-GB" dirty="0"/>
              <a:t>Public disclosure of ESOS data and action plans?</a:t>
            </a:r>
          </a:p>
          <a:p>
            <a:pPr lvl="1"/>
            <a:r>
              <a:rPr lang="en-GB" dirty="0"/>
              <a:t>Include medium sized companies?</a:t>
            </a:r>
          </a:p>
          <a:p>
            <a:pPr lvl="1"/>
            <a:r>
              <a:rPr lang="en-GB" dirty="0"/>
              <a:t>Mandatory to implement low payback recommendations?  </a:t>
            </a:r>
          </a:p>
          <a:p>
            <a:r>
              <a:rPr lang="en-GB" dirty="0"/>
              <a:t>Next non-ETS Measures WG in September on consultation</a:t>
            </a:r>
          </a:p>
        </p:txBody>
      </p:sp>
      <p:pic>
        <p:nvPicPr>
          <p:cNvPr id="9" name="Picture 8" descr="Smoke from factory">
            <a:extLst>
              <a:ext uri="{FF2B5EF4-FFF2-40B4-BE49-F238E27FC236}">
                <a16:creationId xmlns:a16="http://schemas.microsoft.com/office/drawing/2014/main" id="{3154C0B7-1B02-457A-AC34-C09250789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16" y="3781886"/>
            <a:ext cx="2574182" cy="1716121"/>
          </a:xfrm>
          <a:prstGeom prst="rect">
            <a:avLst/>
          </a:prstGeom>
        </p:spPr>
      </p:pic>
      <p:pic>
        <p:nvPicPr>
          <p:cNvPr id="11" name="Picture 10" descr="Businessperson on a computer">
            <a:extLst>
              <a:ext uri="{FF2B5EF4-FFF2-40B4-BE49-F238E27FC236}">
                <a16:creationId xmlns:a16="http://schemas.microsoft.com/office/drawing/2014/main" id="{F0B28022-DBBB-422B-A8B5-C22C29D79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4069" y="3781886"/>
            <a:ext cx="3050881" cy="1716121"/>
          </a:xfrm>
          <a:prstGeom prst="rect">
            <a:avLst/>
          </a:prstGeom>
        </p:spPr>
      </p:pic>
      <p:pic>
        <p:nvPicPr>
          <p:cNvPr id="13" name="Picture 12" descr="One glowing fluorescent bulb amonst unlit incandescent bulbs">
            <a:extLst>
              <a:ext uri="{FF2B5EF4-FFF2-40B4-BE49-F238E27FC236}">
                <a16:creationId xmlns:a16="http://schemas.microsoft.com/office/drawing/2014/main" id="{495E2B36-D16A-45D7-BD3F-665CD26FBF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635" y="3781887"/>
            <a:ext cx="2288160" cy="1716121"/>
          </a:xfrm>
          <a:prstGeom prst="rect">
            <a:avLst/>
          </a:prstGeom>
        </p:spPr>
      </p:pic>
      <p:pic>
        <p:nvPicPr>
          <p:cNvPr id="15" name="Picture 14" descr="CNC lathe processing">
            <a:extLst>
              <a:ext uri="{FF2B5EF4-FFF2-40B4-BE49-F238E27FC236}">
                <a16:creationId xmlns:a16="http://schemas.microsoft.com/office/drawing/2014/main" id="{7E18FC92-1CBA-4426-B002-951CEA08A9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2466" y="3781887"/>
            <a:ext cx="2574810" cy="1716121"/>
          </a:xfrm>
          <a:prstGeom prst="rect">
            <a:avLst/>
          </a:prstGeom>
        </p:spPr>
      </p:pic>
      <p:pic>
        <p:nvPicPr>
          <p:cNvPr id="10" name="Picture 2">
            <a:extLst>
              <a:ext uri="{FF2B5EF4-FFF2-40B4-BE49-F238E27FC236}">
                <a16:creationId xmlns:a16="http://schemas.microsoft.com/office/drawing/2014/main" id="{F0323654-8DEB-406A-AAB5-00151F1133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809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6371-FCD6-4BEC-978D-EB135ED5C4FD}"/>
              </a:ext>
            </a:extLst>
          </p:cNvPr>
          <p:cNvSpPr>
            <a:spLocks noGrp="1"/>
          </p:cNvSpPr>
          <p:nvPr>
            <p:ph type="title"/>
          </p:nvPr>
        </p:nvSpPr>
        <p:spPr/>
        <p:txBody>
          <a:bodyPr>
            <a:normAutofit/>
          </a:bodyPr>
          <a:lstStyle/>
          <a:p>
            <a:r>
              <a:rPr lang="en-GB" dirty="0"/>
              <a:t>Performance Framework: Industrial &amp; Commercial Buildings	</a:t>
            </a:r>
          </a:p>
        </p:txBody>
      </p:sp>
      <p:sp>
        <p:nvSpPr>
          <p:cNvPr id="3" name="Footer Placeholder 2">
            <a:extLst>
              <a:ext uri="{FF2B5EF4-FFF2-40B4-BE49-F238E27FC236}">
                <a16:creationId xmlns:a16="http://schemas.microsoft.com/office/drawing/2014/main" id="{EB0A58FB-B186-4B64-A663-7EA9E9F9C4AA}"/>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A395D479-EB79-4066-A9E3-551132E6C8E9}"/>
              </a:ext>
            </a:extLst>
          </p:cNvPr>
          <p:cNvSpPr>
            <a:spLocks noGrp="1"/>
          </p:cNvSpPr>
          <p:nvPr>
            <p:ph type="sldNum" sz="quarter" idx="11"/>
          </p:nvPr>
        </p:nvSpPr>
        <p:spPr/>
        <p:txBody>
          <a:bodyPr/>
          <a:lstStyle/>
          <a:p>
            <a:fld id="{9B3E39EC-4BE2-4DEA-81C0-4ABC0AAB4AC0}" type="slidenum">
              <a:rPr lang="en-AU" smtClean="0"/>
              <a:pPr/>
              <a:t>28</a:t>
            </a:fld>
            <a:endParaRPr lang="en-AU" dirty="0"/>
          </a:p>
        </p:txBody>
      </p:sp>
      <p:sp>
        <p:nvSpPr>
          <p:cNvPr id="5" name="Text Placeholder 4">
            <a:extLst>
              <a:ext uri="{FF2B5EF4-FFF2-40B4-BE49-F238E27FC236}">
                <a16:creationId xmlns:a16="http://schemas.microsoft.com/office/drawing/2014/main" id="{3B05B85C-66C8-46B9-BDA9-6CF78E452FB5}"/>
              </a:ext>
            </a:extLst>
          </p:cNvPr>
          <p:cNvSpPr>
            <a:spLocks noGrp="1"/>
          </p:cNvSpPr>
          <p:nvPr>
            <p:ph type="body" sz="quarter" idx="12"/>
          </p:nvPr>
        </p:nvSpPr>
        <p:spPr/>
        <p:txBody>
          <a:bodyPr/>
          <a:lstStyle/>
          <a:p>
            <a:pPr marL="0" indent="0">
              <a:buNone/>
            </a:pPr>
            <a:r>
              <a:rPr lang="en-GB" sz="1800" dirty="0"/>
              <a:t>Consultation proposes: </a:t>
            </a:r>
          </a:p>
          <a:p>
            <a:r>
              <a:rPr lang="en-GB" sz="1800" dirty="0"/>
              <a:t>Rating energy &amp; carbon performance of commercial &amp; industrial buildings</a:t>
            </a:r>
          </a:p>
          <a:p>
            <a:r>
              <a:rPr lang="en-GB" sz="1800" dirty="0"/>
              <a:t>Buildings above 1,000m² (England &amp; Wales)</a:t>
            </a:r>
          </a:p>
          <a:p>
            <a:r>
              <a:rPr lang="en-GB" sz="1800" dirty="0"/>
              <a:t>Annual energy &amp; carbon performance ratings published on-line</a:t>
            </a:r>
          </a:p>
          <a:p>
            <a:r>
              <a:rPr lang="en-GB" sz="1800" dirty="0"/>
              <a:t>Benchmarks established in collaboration with industry </a:t>
            </a:r>
          </a:p>
          <a:p>
            <a:r>
              <a:rPr lang="en-GB" sz="1800" dirty="0"/>
              <a:t>Rating must improve over time</a:t>
            </a:r>
          </a:p>
          <a:p>
            <a:r>
              <a:rPr lang="en-GB" sz="1800" dirty="0"/>
              <a:t>Submit metered energy use data every year to the ratings administrator</a:t>
            </a:r>
          </a:p>
          <a:p>
            <a:r>
              <a:rPr lang="en-GB" sz="1800" dirty="0"/>
              <a:t>Uncertain timescale for industrial buildings e.g. 2025</a:t>
            </a:r>
          </a:p>
        </p:txBody>
      </p:sp>
      <p:pic>
        <p:nvPicPr>
          <p:cNvPr id="6" name="Picture 5">
            <a:extLst>
              <a:ext uri="{FF2B5EF4-FFF2-40B4-BE49-F238E27FC236}">
                <a16:creationId xmlns:a16="http://schemas.microsoft.com/office/drawing/2014/main" id="{654B8574-EC77-481D-A04E-A8D2AC6B13A3}"/>
              </a:ext>
            </a:extLst>
          </p:cNvPr>
          <p:cNvPicPr>
            <a:picLocks noChangeAspect="1"/>
          </p:cNvPicPr>
          <p:nvPr/>
        </p:nvPicPr>
        <p:blipFill>
          <a:blip r:embed="rId2"/>
          <a:stretch>
            <a:fillRect/>
          </a:stretch>
        </p:blipFill>
        <p:spPr>
          <a:xfrm>
            <a:off x="9073095" y="3661713"/>
            <a:ext cx="2768384" cy="2142836"/>
          </a:xfrm>
          <a:prstGeom prst="rect">
            <a:avLst/>
          </a:prstGeom>
        </p:spPr>
      </p:pic>
      <p:pic>
        <p:nvPicPr>
          <p:cNvPr id="9" name="Picture 2">
            <a:extLst>
              <a:ext uri="{FF2B5EF4-FFF2-40B4-BE49-F238E27FC236}">
                <a16:creationId xmlns:a16="http://schemas.microsoft.com/office/drawing/2014/main" id="{B3660764-1049-420D-91FA-FAAB1276F4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342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FCFF-BFE5-49E6-89CD-D548A1809A4F}"/>
              </a:ext>
            </a:extLst>
          </p:cNvPr>
          <p:cNvSpPr>
            <a:spLocks noGrp="1"/>
          </p:cNvSpPr>
          <p:nvPr>
            <p:ph type="ctrTitle"/>
          </p:nvPr>
        </p:nvSpPr>
        <p:spPr/>
        <p:txBody>
          <a:bodyPr/>
          <a:lstStyle/>
          <a:p>
            <a:r>
              <a:rPr lang="en-GB" dirty="0"/>
              <a:t>Conclusions</a:t>
            </a:r>
          </a:p>
        </p:txBody>
      </p:sp>
      <p:pic>
        <p:nvPicPr>
          <p:cNvPr id="3" name="Picture 2">
            <a:extLst>
              <a:ext uri="{FF2B5EF4-FFF2-40B4-BE49-F238E27FC236}">
                <a16:creationId xmlns:a16="http://schemas.microsoft.com/office/drawing/2014/main" id="{ED8E73B8-B207-404B-A6FD-803A15FF0F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84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7D48-8186-4FF3-9D85-2F337375FAA9}"/>
              </a:ext>
            </a:extLst>
          </p:cNvPr>
          <p:cNvSpPr>
            <a:spLocks noGrp="1"/>
          </p:cNvSpPr>
          <p:nvPr>
            <p:ph type="title"/>
          </p:nvPr>
        </p:nvSpPr>
        <p:spPr/>
        <p:txBody>
          <a:bodyPr/>
          <a:lstStyle/>
          <a:p>
            <a:r>
              <a:rPr lang="en-GB" dirty="0"/>
              <a:t>MPMA Targets</a:t>
            </a:r>
          </a:p>
        </p:txBody>
      </p:sp>
      <p:sp>
        <p:nvSpPr>
          <p:cNvPr id="3" name="Slide Number Placeholder 2">
            <a:extLst>
              <a:ext uri="{FF2B5EF4-FFF2-40B4-BE49-F238E27FC236}">
                <a16:creationId xmlns:a16="http://schemas.microsoft.com/office/drawing/2014/main" id="{81DFC621-48FD-4CBC-9804-4B17E99F470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sp>
        <p:nvSpPr>
          <p:cNvPr id="4" name="Text Placeholder 3">
            <a:extLst>
              <a:ext uri="{FF2B5EF4-FFF2-40B4-BE49-F238E27FC236}">
                <a16:creationId xmlns:a16="http://schemas.microsoft.com/office/drawing/2014/main" id="{9BF77860-D3FE-472C-B447-DBC3D61A5144}"/>
              </a:ext>
            </a:extLst>
          </p:cNvPr>
          <p:cNvSpPr>
            <a:spLocks noGrp="1"/>
          </p:cNvSpPr>
          <p:nvPr>
            <p:ph type="body" sz="quarter" idx="12"/>
          </p:nvPr>
        </p:nvSpPr>
        <p:spPr>
          <a:xfrm>
            <a:off x="319723" y="1243014"/>
            <a:ext cx="11521440" cy="1357312"/>
          </a:xfrm>
        </p:spPr>
        <p:txBody>
          <a:bodyPr/>
          <a:lstStyle/>
          <a:p>
            <a:pPr marL="0" lvl="0" indent="0">
              <a:buNone/>
            </a:pPr>
            <a:r>
              <a:rPr lang="en-GB" dirty="0"/>
              <a:t>Base Year (BY) = October 2007 to September 2008</a:t>
            </a:r>
          </a:p>
          <a:p>
            <a:pPr lvl="0" indent="0">
              <a:buNone/>
            </a:pPr>
            <a:endParaRPr lang="en-GB" dirty="0"/>
          </a:p>
        </p:txBody>
      </p:sp>
      <p:graphicFrame>
        <p:nvGraphicFramePr>
          <p:cNvPr id="7" name="Chart 6">
            <a:extLst>
              <a:ext uri="{FF2B5EF4-FFF2-40B4-BE49-F238E27FC236}">
                <a16:creationId xmlns:a16="http://schemas.microsoft.com/office/drawing/2014/main" id="{91569CBB-4086-4E88-9DCD-F9C34ACA396E}"/>
              </a:ext>
            </a:extLst>
          </p:cNvPr>
          <p:cNvGraphicFramePr/>
          <p:nvPr>
            <p:extLst>
              <p:ext uri="{D42A27DB-BD31-4B8C-83A1-F6EECF244321}">
                <p14:modId xmlns:p14="http://schemas.microsoft.com/office/powerpoint/2010/main" val="635799314"/>
              </p:ext>
            </p:extLst>
          </p:nvPr>
        </p:nvGraphicFramePr>
        <p:xfrm>
          <a:off x="1674439" y="1713390"/>
          <a:ext cx="8812007" cy="4404969"/>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2">
            <a:extLst>
              <a:ext uri="{FF2B5EF4-FFF2-40B4-BE49-F238E27FC236}">
                <a16:creationId xmlns:a16="http://schemas.microsoft.com/office/drawing/2014/main" id="{26FC28FB-0DF1-4051-9E25-6101A07185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793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106CD-E503-4AF6-91CA-515D77D05D11}"/>
              </a:ext>
            </a:extLst>
          </p:cNvPr>
          <p:cNvSpPr>
            <a:spLocks noGrp="1"/>
          </p:cNvSpPr>
          <p:nvPr>
            <p:ph type="title"/>
          </p:nvPr>
        </p:nvSpPr>
        <p:spPr/>
        <p:txBody>
          <a:bodyPr/>
          <a:lstStyle/>
          <a:p>
            <a:r>
              <a:rPr lang="en-GB" dirty="0"/>
              <a:t>Summary </a:t>
            </a:r>
          </a:p>
        </p:txBody>
      </p:sp>
      <p:sp>
        <p:nvSpPr>
          <p:cNvPr id="4" name="Slide Number Placeholder 3">
            <a:extLst>
              <a:ext uri="{FF2B5EF4-FFF2-40B4-BE49-F238E27FC236}">
                <a16:creationId xmlns:a16="http://schemas.microsoft.com/office/drawing/2014/main" id="{56AD6F54-31F6-40C4-A018-DFA4C96A99E9}"/>
              </a:ext>
            </a:extLst>
          </p:cNvPr>
          <p:cNvSpPr>
            <a:spLocks noGrp="1"/>
          </p:cNvSpPr>
          <p:nvPr>
            <p:ph type="sldNum" sz="quarter" idx="11"/>
          </p:nvPr>
        </p:nvSpPr>
        <p:spPr/>
        <p:txBody>
          <a:bodyPr/>
          <a:lstStyle/>
          <a:p>
            <a:fld id="{9B3E39EC-4BE2-4DEA-81C0-4ABC0AAB4AC0}" type="slidenum">
              <a:rPr lang="en-AU" smtClean="0"/>
              <a:t>30</a:t>
            </a:fld>
            <a:endParaRPr lang="en-AU" dirty="0"/>
          </a:p>
        </p:txBody>
      </p:sp>
      <p:sp>
        <p:nvSpPr>
          <p:cNvPr id="3" name="Content Placeholder 2">
            <a:extLst>
              <a:ext uri="{FF2B5EF4-FFF2-40B4-BE49-F238E27FC236}">
                <a16:creationId xmlns:a16="http://schemas.microsoft.com/office/drawing/2014/main" id="{3F10E753-AC99-4AA5-ACFB-6D0B2685ED2C}"/>
              </a:ext>
            </a:extLst>
          </p:cNvPr>
          <p:cNvSpPr>
            <a:spLocks noGrp="1"/>
          </p:cNvSpPr>
          <p:nvPr>
            <p:ph type="body" sz="quarter" idx="12"/>
          </p:nvPr>
        </p:nvSpPr>
        <p:spPr>
          <a:xfrm>
            <a:off x="319722" y="1243013"/>
            <a:ext cx="11732577" cy="4935537"/>
          </a:xfrm>
        </p:spPr>
        <p:txBody>
          <a:bodyPr/>
          <a:lstStyle/>
          <a:p>
            <a:pPr>
              <a:buFont typeface="Arial" panose="020B0604020202020204" pitchFamily="34" charset="0"/>
              <a:buChar char="•"/>
            </a:pPr>
            <a:r>
              <a:rPr lang="en-US" dirty="0"/>
              <a:t>Entering a new policy phase for decarbonising industry:</a:t>
            </a:r>
          </a:p>
          <a:p>
            <a:pPr lvl="1">
              <a:buFont typeface="Arial" panose="020B0604020202020204" pitchFamily="34" charset="0"/>
              <a:buChar char="•"/>
            </a:pPr>
            <a:r>
              <a:rPr lang="en-US" dirty="0"/>
              <a:t>Demand to ramp up energy efficiency and move away from gas</a:t>
            </a:r>
          </a:p>
          <a:p>
            <a:pPr lvl="1">
              <a:buFont typeface="Arial" panose="020B0604020202020204" pitchFamily="34" charset="0"/>
              <a:buChar char="•"/>
            </a:pPr>
            <a:r>
              <a:rPr lang="en-US" dirty="0"/>
              <a:t>Absolute carbon savings pressure under net zero</a:t>
            </a:r>
          </a:p>
          <a:p>
            <a:pPr lvl="1">
              <a:buFont typeface="Arial" panose="020B0604020202020204" pitchFamily="34" charset="0"/>
              <a:buChar char="•"/>
            </a:pPr>
            <a:r>
              <a:rPr lang="en-US" dirty="0"/>
              <a:t>Any future CCA will be challenging</a:t>
            </a:r>
          </a:p>
          <a:p>
            <a:pPr>
              <a:buFont typeface="Arial" panose="020B0604020202020204" pitchFamily="34" charset="0"/>
              <a:buChar char="•"/>
            </a:pPr>
            <a:r>
              <a:rPr lang="en-GB" dirty="0"/>
              <a:t>Business to factor in short- and medium-term planning</a:t>
            </a:r>
          </a:p>
          <a:p>
            <a:pPr>
              <a:buFont typeface="Arial" panose="020B0604020202020204" pitchFamily="34" charset="0"/>
              <a:buChar char="•"/>
            </a:pPr>
            <a:r>
              <a:rPr lang="en-GB" dirty="0"/>
              <a:t>More transparency in future</a:t>
            </a:r>
          </a:p>
        </p:txBody>
      </p:sp>
      <p:pic>
        <p:nvPicPr>
          <p:cNvPr id="6" name="Picture 2">
            <a:extLst>
              <a:ext uri="{FF2B5EF4-FFF2-40B4-BE49-F238E27FC236}">
                <a16:creationId xmlns:a16="http://schemas.microsoft.com/office/drawing/2014/main" id="{4696E6B1-CD1E-444C-B3BE-68796AAAF2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900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90D89A9E-8C0E-4578-A0CE-24B7BCD715BD}"/>
              </a:ext>
            </a:extLst>
          </p:cNvPr>
          <p:cNvSpPr>
            <a:spLocks noGrp="1"/>
          </p:cNvSpPr>
          <p:nvPr>
            <p:ph type="subTitle" idx="1"/>
          </p:nvPr>
        </p:nvSpPr>
        <p:spPr/>
        <p:txBody>
          <a:bodyPr/>
          <a:lstStyle/>
          <a:p>
            <a:r>
              <a:rPr lang="en-GB" dirty="0"/>
              <a:t>CCA Helpline</a:t>
            </a:r>
            <a:br>
              <a:rPr lang="en-GB" dirty="0"/>
            </a:br>
            <a:r>
              <a:rPr lang="en-GB" dirty="0"/>
              <a:t>Telephone: 0845 600 8122</a:t>
            </a:r>
            <a:br>
              <a:rPr lang="en-GB" dirty="0"/>
            </a:br>
            <a:r>
              <a:rPr lang="en-GB" dirty="0"/>
              <a:t>Email: cclevy@jacobs.com </a:t>
            </a:r>
            <a:br>
              <a:rPr lang="en-GB" dirty="0"/>
            </a:br>
            <a:r>
              <a:rPr lang="en-GB" dirty="0"/>
              <a:t>Website: www.cclevy.com</a:t>
            </a:r>
            <a:br>
              <a:rPr lang="en-GB" dirty="0"/>
            </a:br>
            <a:endParaRPr lang="en-US" dirty="0"/>
          </a:p>
        </p:txBody>
      </p:sp>
      <p:sp>
        <p:nvSpPr>
          <p:cNvPr id="2" name="Title 1">
            <a:extLst>
              <a:ext uri="{FF2B5EF4-FFF2-40B4-BE49-F238E27FC236}">
                <a16:creationId xmlns:a16="http://schemas.microsoft.com/office/drawing/2014/main" id="{4D150629-E9C4-4819-92F3-3C3F48D0EE98}"/>
              </a:ext>
            </a:extLst>
          </p:cNvPr>
          <p:cNvSpPr>
            <a:spLocks noGrp="1"/>
          </p:cNvSpPr>
          <p:nvPr>
            <p:ph type="ctrTitle"/>
          </p:nvPr>
        </p:nvSpPr>
        <p:spPr/>
        <p:txBody>
          <a:bodyPr/>
          <a:lstStyle/>
          <a:p>
            <a:endParaRPr lang="en-GB" dirty="0"/>
          </a:p>
        </p:txBody>
      </p:sp>
      <p:pic>
        <p:nvPicPr>
          <p:cNvPr id="4" name="Picture 2">
            <a:extLst>
              <a:ext uri="{FF2B5EF4-FFF2-40B4-BE49-F238E27FC236}">
                <a16:creationId xmlns:a16="http://schemas.microsoft.com/office/drawing/2014/main" id="{8E6496BB-9453-4FE1-85F1-EF1D9B2AF2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15121" y="122881"/>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287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6B4179-E94A-4158-B87C-5ADF95884E53}"/>
              </a:ext>
            </a:extLst>
          </p:cNvPr>
          <p:cNvSpPr>
            <a:spLocks noGrp="1"/>
          </p:cNvSpPr>
          <p:nvPr>
            <p:ph type="sldNum" sz="quarter" idx="11"/>
          </p:nvPr>
        </p:nvSpPr>
        <p:spPr/>
        <p:txBody>
          <a:bodyPr/>
          <a:lstStyle/>
          <a:p>
            <a:fld id="{9B3E39EC-4BE2-4DEA-81C0-4ABC0AAB4AC0}" type="slidenum">
              <a:rPr lang="en-AU" smtClean="0"/>
              <a:pPr/>
              <a:t>32</a:t>
            </a:fld>
            <a:endParaRPr lang="en-AU" dirty="0"/>
          </a:p>
        </p:txBody>
      </p:sp>
    </p:spTree>
    <p:extLst>
      <p:ext uri="{BB962C8B-B14F-4D97-AF65-F5344CB8AC3E}">
        <p14:creationId xmlns:p14="http://schemas.microsoft.com/office/powerpoint/2010/main" val="3848488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B881-A1B0-4DAB-B4B6-F5CA1289A614}"/>
              </a:ext>
            </a:extLst>
          </p:cNvPr>
          <p:cNvSpPr>
            <a:spLocks noGrp="1"/>
          </p:cNvSpPr>
          <p:nvPr>
            <p:ph type="title"/>
          </p:nvPr>
        </p:nvSpPr>
        <p:spPr/>
        <p:txBody>
          <a:bodyPr/>
          <a:lstStyle/>
          <a:p>
            <a:r>
              <a:rPr lang="en-GB" dirty="0"/>
              <a:t>Sector Performance – Target Period 1, 2 &amp; 3</a:t>
            </a:r>
          </a:p>
        </p:txBody>
      </p:sp>
      <p:sp>
        <p:nvSpPr>
          <p:cNvPr id="3" name="Slide Number Placeholder 2">
            <a:extLst>
              <a:ext uri="{FF2B5EF4-FFF2-40B4-BE49-F238E27FC236}">
                <a16:creationId xmlns:a16="http://schemas.microsoft.com/office/drawing/2014/main" id="{C056892F-B3BF-482B-8E14-04299FF6277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sp>
        <p:nvSpPr>
          <p:cNvPr id="4" name="Text Placeholder 3">
            <a:extLst>
              <a:ext uri="{FF2B5EF4-FFF2-40B4-BE49-F238E27FC236}">
                <a16:creationId xmlns:a16="http://schemas.microsoft.com/office/drawing/2014/main" id="{5E4279B3-2654-465F-AFFF-620712DC9C57}"/>
              </a:ext>
            </a:extLst>
          </p:cNvPr>
          <p:cNvSpPr>
            <a:spLocks noGrp="1"/>
          </p:cNvSpPr>
          <p:nvPr>
            <p:ph type="body" sz="quarter" idx="12"/>
          </p:nvPr>
        </p:nvSpPr>
        <p:spPr>
          <a:xfrm>
            <a:off x="319723" y="1243013"/>
            <a:ext cx="11521440" cy="640081"/>
          </a:xfrm>
        </p:spPr>
        <p:txBody>
          <a:bodyPr/>
          <a:lstStyle/>
          <a:p>
            <a:pPr marL="0" indent="0">
              <a:buNone/>
            </a:pPr>
            <a:r>
              <a:rPr lang="en-GB" dirty="0"/>
              <a:t>Overall sector performance for MPMA at TP1, TP2 &amp; TP3:</a:t>
            </a:r>
          </a:p>
          <a:p>
            <a:pPr marL="0" indent="0">
              <a:buNone/>
            </a:pPr>
            <a:endParaRPr lang="en-GB" dirty="0"/>
          </a:p>
          <a:p>
            <a:pPr marL="0" indent="0">
              <a:buNone/>
            </a:pPr>
            <a:endParaRPr lang="en-GB" dirty="0"/>
          </a:p>
        </p:txBody>
      </p:sp>
      <p:graphicFrame>
        <p:nvGraphicFramePr>
          <p:cNvPr id="6" name="Chart 5">
            <a:extLst>
              <a:ext uri="{FF2B5EF4-FFF2-40B4-BE49-F238E27FC236}">
                <a16:creationId xmlns:a16="http://schemas.microsoft.com/office/drawing/2014/main" id="{DC3F809B-839C-4453-8E79-F147B46A9565}"/>
              </a:ext>
            </a:extLst>
          </p:cNvPr>
          <p:cNvGraphicFramePr/>
          <p:nvPr>
            <p:extLst>
              <p:ext uri="{D42A27DB-BD31-4B8C-83A1-F6EECF244321}">
                <p14:modId xmlns:p14="http://schemas.microsoft.com/office/powerpoint/2010/main" val="1565353451"/>
              </p:ext>
            </p:extLst>
          </p:nvPr>
        </p:nvGraphicFramePr>
        <p:xfrm>
          <a:off x="710877" y="1995002"/>
          <a:ext cx="10284032" cy="4425949"/>
        </p:xfrm>
        <a:graphic>
          <a:graphicData uri="http://schemas.openxmlformats.org/drawingml/2006/chart">
            <c:chart xmlns:c="http://schemas.openxmlformats.org/drawingml/2006/chart" xmlns:r="http://schemas.openxmlformats.org/officeDocument/2006/relationships" r:id="rId2"/>
          </a:graphicData>
        </a:graphic>
      </p:graphicFrame>
      <p:sp>
        <p:nvSpPr>
          <p:cNvPr id="7" name="Left Brace 6">
            <a:extLst>
              <a:ext uri="{FF2B5EF4-FFF2-40B4-BE49-F238E27FC236}">
                <a16:creationId xmlns:a16="http://schemas.microsoft.com/office/drawing/2014/main" id="{63B8BD23-19E8-4A37-8EC7-EF7E86A2D8D8}"/>
              </a:ext>
            </a:extLst>
          </p:cNvPr>
          <p:cNvSpPr/>
          <p:nvPr/>
        </p:nvSpPr>
        <p:spPr>
          <a:xfrm rot="5400000">
            <a:off x="3922809" y="1335117"/>
            <a:ext cx="138320" cy="1736607"/>
          </a:xfrm>
          <a:prstGeom prst="leftBrace">
            <a:avLst/>
          </a:prstGeom>
          <a:ln w="19050">
            <a:solidFill>
              <a:srgbClr val="0A7D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9" name="Left Brace 8">
            <a:extLst>
              <a:ext uri="{FF2B5EF4-FFF2-40B4-BE49-F238E27FC236}">
                <a16:creationId xmlns:a16="http://schemas.microsoft.com/office/drawing/2014/main" id="{080D32AC-17EB-4819-8190-EEEC752AED14}"/>
              </a:ext>
            </a:extLst>
          </p:cNvPr>
          <p:cNvSpPr/>
          <p:nvPr/>
        </p:nvSpPr>
        <p:spPr>
          <a:xfrm rot="5400000">
            <a:off x="6218335" y="1288313"/>
            <a:ext cx="138320" cy="1736607"/>
          </a:xfrm>
          <a:prstGeom prst="leftBrace">
            <a:avLst/>
          </a:prstGeom>
          <a:ln w="19050">
            <a:solidFill>
              <a:srgbClr val="0A7D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0" name="Left Brace 9">
            <a:extLst>
              <a:ext uri="{FF2B5EF4-FFF2-40B4-BE49-F238E27FC236}">
                <a16:creationId xmlns:a16="http://schemas.microsoft.com/office/drawing/2014/main" id="{0CF29335-667C-4AF9-87F3-0A92AFF89ED5}"/>
              </a:ext>
            </a:extLst>
          </p:cNvPr>
          <p:cNvSpPr/>
          <p:nvPr/>
        </p:nvSpPr>
        <p:spPr>
          <a:xfrm rot="5400000">
            <a:off x="8513862" y="1288314"/>
            <a:ext cx="138320" cy="1736607"/>
          </a:xfrm>
          <a:prstGeom prst="leftBrace">
            <a:avLst/>
          </a:prstGeom>
          <a:ln w="19050">
            <a:solidFill>
              <a:srgbClr val="0A7D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Jacobs Chronos"/>
              <a:ea typeface="+mn-ea"/>
              <a:cs typeface="+mn-cs"/>
            </a:endParaRPr>
          </a:p>
        </p:txBody>
      </p:sp>
      <p:grpSp>
        <p:nvGrpSpPr>
          <p:cNvPr id="12" name="Group 11">
            <a:extLst>
              <a:ext uri="{FF2B5EF4-FFF2-40B4-BE49-F238E27FC236}">
                <a16:creationId xmlns:a16="http://schemas.microsoft.com/office/drawing/2014/main" id="{42FC429C-90CC-485A-9258-CC755B4403E6}"/>
              </a:ext>
            </a:extLst>
          </p:cNvPr>
          <p:cNvGrpSpPr/>
          <p:nvPr/>
        </p:nvGrpSpPr>
        <p:grpSpPr>
          <a:xfrm>
            <a:off x="3380927" y="1765914"/>
            <a:ext cx="7577299" cy="553998"/>
            <a:chOff x="3018475" y="1928448"/>
            <a:chExt cx="5547163" cy="553998"/>
          </a:xfrm>
        </p:grpSpPr>
        <p:sp>
          <p:nvSpPr>
            <p:cNvPr id="13" name="TextBox 12">
              <a:extLst>
                <a:ext uri="{FF2B5EF4-FFF2-40B4-BE49-F238E27FC236}">
                  <a16:creationId xmlns:a16="http://schemas.microsoft.com/office/drawing/2014/main" id="{8C116A7B-EF49-40CC-A378-30F075E12F18}"/>
                </a:ext>
              </a:extLst>
            </p:cNvPr>
            <p:cNvSpPr txBox="1"/>
            <p:nvPr/>
          </p:nvSpPr>
          <p:spPr>
            <a:xfrm>
              <a:off x="3018475" y="1928448"/>
              <a:ext cx="100850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Jacobs Chronos"/>
                  <a:ea typeface="+mn-ea"/>
                  <a:cs typeface="+mn-cs"/>
                </a:rPr>
                <a:t>2013-2014</a:t>
              </a:r>
            </a:p>
          </p:txBody>
        </p:sp>
        <p:sp>
          <p:nvSpPr>
            <p:cNvPr id="14" name="TextBox 13">
              <a:extLst>
                <a:ext uri="{FF2B5EF4-FFF2-40B4-BE49-F238E27FC236}">
                  <a16:creationId xmlns:a16="http://schemas.microsoft.com/office/drawing/2014/main" id="{70D83BF8-15EB-456D-828D-ABF6A7466B36}"/>
                </a:ext>
              </a:extLst>
            </p:cNvPr>
            <p:cNvSpPr txBox="1"/>
            <p:nvPr/>
          </p:nvSpPr>
          <p:spPr>
            <a:xfrm>
              <a:off x="4742909" y="1943072"/>
              <a:ext cx="9152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Jacobs Chronos"/>
                  <a:ea typeface="+mn-ea"/>
                  <a:cs typeface="+mn-cs"/>
                </a:rPr>
                <a:t>2015-2016</a:t>
              </a:r>
            </a:p>
          </p:txBody>
        </p:sp>
        <p:sp>
          <p:nvSpPr>
            <p:cNvPr id="15" name="TextBox 14">
              <a:extLst>
                <a:ext uri="{FF2B5EF4-FFF2-40B4-BE49-F238E27FC236}">
                  <a16:creationId xmlns:a16="http://schemas.microsoft.com/office/drawing/2014/main" id="{2175C053-63BD-4930-A4AC-0A481F47DC03}"/>
                </a:ext>
              </a:extLst>
            </p:cNvPr>
            <p:cNvSpPr txBox="1"/>
            <p:nvPr/>
          </p:nvSpPr>
          <p:spPr>
            <a:xfrm>
              <a:off x="6303682" y="1931669"/>
              <a:ext cx="108012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Jacobs Chronos"/>
                  <a:ea typeface="+mn-ea"/>
                  <a:cs typeface="+mn-cs"/>
                </a:rPr>
                <a:t>2017-2018</a:t>
              </a:r>
              <a:endParaRPr kumimoji="0" lang="en-AU" sz="110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6" name="TextBox 15">
              <a:extLst>
                <a:ext uri="{FF2B5EF4-FFF2-40B4-BE49-F238E27FC236}">
                  <a16:creationId xmlns:a16="http://schemas.microsoft.com/office/drawing/2014/main" id="{D699F268-151B-4720-8409-030ECEE78324}"/>
                </a:ext>
              </a:extLst>
            </p:cNvPr>
            <p:cNvSpPr txBox="1"/>
            <p:nvPr/>
          </p:nvSpPr>
          <p:spPr>
            <a:xfrm>
              <a:off x="7650425" y="2205447"/>
              <a:ext cx="9152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Jacobs Chronos"/>
                  <a:ea typeface="+mn-ea"/>
                  <a:cs typeface="+mn-cs"/>
                </a:rPr>
                <a:t>2019-2020</a:t>
              </a:r>
            </a:p>
          </p:txBody>
        </p:sp>
      </p:grpSp>
      <p:pic>
        <p:nvPicPr>
          <p:cNvPr id="18" name="Picture 2">
            <a:extLst>
              <a:ext uri="{FF2B5EF4-FFF2-40B4-BE49-F238E27FC236}">
                <a16:creationId xmlns:a16="http://schemas.microsoft.com/office/drawing/2014/main" id="{99A79896-4D3A-4812-BA0E-726C4B8F2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127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FA2624-4865-40A2-A875-4C40842BDE3C}"/>
              </a:ext>
            </a:extLst>
          </p:cNvPr>
          <p:cNvSpPr/>
          <p:nvPr/>
        </p:nvSpPr>
        <p:spPr>
          <a:xfrm>
            <a:off x="3433226" y="3563209"/>
            <a:ext cx="897462"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April</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2" name="Title 1">
            <a:extLst>
              <a:ext uri="{FF2B5EF4-FFF2-40B4-BE49-F238E27FC236}">
                <a16:creationId xmlns:a16="http://schemas.microsoft.com/office/drawing/2014/main" id="{4980B881-A1B0-4DAB-B4B6-F5CA1289A614}"/>
              </a:ext>
            </a:extLst>
          </p:cNvPr>
          <p:cNvSpPr>
            <a:spLocks noGrp="1"/>
          </p:cNvSpPr>
          <p:nvPr>
            <p:ph type="title"/>
          </p:nvPr>
        </p:nvSpPr>
        <p:spPr/>
        <p:txBody>
          <a:bodyPr/>
          <a:lstStyle/>
          <a:p>
            <a:r>
              <a:rPr lang="en-GB" dirty="0"/>
              <a:t>CCA Reporting and Admin Timeline</a:t>
            </a:r>
          </a:p>
        </p:txBody>
      </p:sp>
      <p:sp>
        <p:nvSpPr>
          <p:cNvPr id="3" name="Slide Number Placeholder 2">
            <a:extLst>
              <a:ext uri="{FF2B5EF4-FFF2-40B4-BE49-F238E27FC236}">
                <a16:creationId xmlns:a16="http://schemas.microsoft.com/office/drawing/2014/main" id="{C056892F-B3BF-482B-8E14-04299FF6277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sp>
        <p:nvSpPr>
          <p:cNvPr id="4" name="Text Placeholder 3">
            <a:extLst>
              <a:ext uri="{FF2B5EF4-FFF2-40B4-BE49-F238E27FC236}">
                <a16:creationId xmlns:a16="http://schemas.microsoft.com/office/drawing/2014/main" id="{5E4279B3-2654-465F-AFFF-620712DC9C57}"/>
              </a:ext>
            </a:extLst>
          </p:cNvPr>
          <p:cNvSpPr>
            <a:spLocks noGrp="1"/>
          </p:cNvSpPr>
          <p:nvPr>
            <p:ph type="body" sz="quarter" idx="12"/>
          </p:nvPr>
        </p:nvSpPr>
        <p:spPr/>
        <p:txBody>
          <a:bodyPr/>
          <a:lstStyle/>
          <a:p>
            <a:pPr marL="0" indent="0">
              <a:buNone/>
            </a:pPr>
            <a:endParaRPr lang="en-GB" dirty="0"/>
          </a:p>
          <a:p>
            <a:pPr marL="0" indent="0">
              <a:buNone/>
            </a:pPr>
            <a:endParaRPr lang="en-GB" dirty="0"/>
          </a:p>
        </p:txBody>
      </p:sp>
      <p:sp>
        <p:nvSpPr>
          <p:cNvPr id="7" name="Left Brace 6">
            <a:extLst>
              <a:ext uri="{FF2B5EF4-FFF2-40B4-BE49-F238E27FC236}">
                <a16:creationId xmlns:a16="http://schemas.microsoft.com/office/drawing/2014/main" id="{854A17A6-E846-4308-BAAD-350558D484FE}"/>
              </a:ext>
            </a:extLst>
          </p:cNvPr>
          <p:cNvSpPr/>
          <p:nvPr/>
        </p:nvSpPr>
        <p:spPr>
          <a:xfrm rot="16200000">
            <a:off x="2355680" y="2439071"/>
            <a:ext cx="400185" cy="3540476"/>
          </a:xfrm>
          <a:prstGeom prst="leftBrace">
            <a:avLst/>
          </a:prstGeom>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8" name="Rectangle 7">
            <a:extLst>
              <a:ext uri="{FF2B5EF4-FFF2-40B4-BE49-F238E27FC236}">
                <a16:creationId xmlns:a16="http://schemas.microsoft.com/office/drawing/2014/main" id="{01EF762C-D53A-4B3D-BCA5-571EC6FD866E}"/>
              </a:ext>
            </a:extLst>
          </p:cNvPr>
          <p:cNvSpPr/>
          <p:nvPr/>
        </p:nvSpPr>
        <p:spPr>
          <a:xfrm>
            <a:off x="7000157" y="3564469"/>
            <a:ext cx="872326"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August</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9" name="Rectangle 8">
            <a:extLst>
              <a:ext uri="{FF2B5EF4-FFF2-40B4-BE49-F238E27FC236}">
                <a16:creationId xmlns:a16="http://schemas.microsoft.com/office/drawing/2014/main" id="{2116875A-0FD1-4F43-9422-833FE5A5DE89}"/>
              </a:ext>
            </a:extLst>
          </p:cNvPr>
          <p:cNvSpPr/>
          <p:nvPr/>
        </p:nvSpPr>
        <p:spPr>
          <a:xfrm>
            <a:off x="7870442" y="3543037"/>
            <a:ext cx="896522" cy="406218"/>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September</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0" name="Rectangle 9">
            <a:extLst>
              <a:ext uri="{FF2B5EF4-FFF2-40B4-BE49-F238E27FC236}">
                <a16:creationId xmlns:a16="http://schemas.microsoft.com/office/drawing/2014/main" id="{DFD374DB-8478-44FE-8F47-F297ECB12F84}"/>
              </a:ext>
            </a:extLst>
          </p:cNvPr>
          <p:cNvSpPr/>
          <p:nvPr/>
        </p:nvSpPr>
        <p:spPr>
          <a:xfrm>
            <a:off x="10547686" y="3545770"/>
            <a:ext cx="896522"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December</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1" name="Rectangle 10">
            <a:extLst>
              <a:ext uri="{FF2B5EF4-FFF2-40B4-BE49-F238E27FC236}">
                <a16:creationId xmlns:a16="http://schemas.microsoft.com/office/drawing/2014/main" id="{215B4147-EB6D-4D16-B3A7-302B94CE9834}"/>
              </a:ext>
            </a:extLst>
          </p:cNvPr>
          <p:cNvSpPr/>
          <p:nvPr/>
        </p:nvSpPr>
        <p:spPr>
          <a:xfrm>
            <a:off x="8763100" y="3549524"/>
            <a:ext cx="896522"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October</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2" name="Rounded Rectangle 26">
            <a:extLst>
              <a:ext uri="{FF2B5EF4-FFF2-40B4-BE49-F238E27FC236}">
                <a16:creationId xmlns:a16="http://schemas.microsoft.com/office/drawing/2014/main" id="{A97C709B-2864-41B0-BB02-D6EF8A7F6619}"/>
              </a:ext>
            </a:extLst>
          </p:cNvPr>
          <p:cNvSpPr/>
          <p:nvPr/>
        </p:nvSpPr>
        <p:spPr>
          <a:xfrm>
            <a:off x="3650043" y="2233702"/>
            <a:ext cx="1363609" cy="589094"/>
          </a:xfrm>
          <a:prstGeom prst="roundRect">
            <a:avLst/>
          </a:prstGeom>
          <a:solidFill>
            <a:schemeClr val="accent1">
              <a:lumMod val="40000"/>
              <a:lumOff val="60000"/>
            </a:schemeClr>
          </a:solidFill>
          <a:ln w="19050">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1</a:t>
            </a:r>
            <a:r>
              <a:rPr kumimoji="0" lang="en-GB" sz="1000" b="1" i="0" u="sng" strike="noStrike" kern="1200" cap="none" spc="0" normalizeH="0" baseline="30000" noProof="0" dirty="0">
                <a:ln>
                  <a:noFill/>
                </a:ln>
                <a:solidFill>
                  <a:srgbClr val="000000"/>
                </a:solidFill>
                <a:effectLst/>
                <a:uLnTx/>
                <a:uFillTx/>
                <a:latin typeface="Jacobs Chronos"/>
                <a:ea typeface="+mn-ea"/>
                <a:cs typeface="+mn-cs"/>
              </a:rPr>
              <a:t>st</a:t>
            </a:r>
            <a:r>
              <a:rPr kumimoji="0" lang="en-GB" sz="1000" b="1" i="0" u="sng" strike="noStrike" kern="1200" cap="none" spc="0" normalizeH="0" baseline="0" noProof="0" dirty="0">
                <a:ln>
                  <a:noFill/>
                </a:ln>
                <a:solidFill>
                  <a:srgbClr val="000000"/>
                </a:solidFill>
                <a:effectLst/>
                <a:uLnTx/>
                <a:uFillTx/>
                <a:latin typeface="Jacobs Chronos"/>
                <a:ea typeface="+mn-ea"/>
                <a:cs typeface="+mn-cs"/>
              </a:rPr>
              <a:t> May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2020 reporting deadline</a:t>
            </a:r>
            <a:endParaRPr kumimoji="0" lang="en-AU" sz="10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3" name="Rectangle 12">
            <a:extLst>
              <a:ext uri="{FF2B5EF4-FFF2-40B4-BE49-F238E27FC236}">
                <a16:creationId xmlns:a16="http://schemas.microsoft.com/office/drawing/2014/main" id="{6D2A0932-853B-47F7-BDC3-004377E2847E}"/>
              </a:ext>
            </a:extLst>
          </p:cNvPr>
          <p:cNvSpPr/>
          <p:nvPr/>
        </p:nvSpPr>
        <p:spPr>
          <a:xfrm>
            <a:off x="746457" y="3551383"/>
            <a:ext cx="897463" cy="403803"/>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January</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4" name="Rectangle 13">
            <a:extLst>
              <a:ext uri="{FF2B5EF4-FFF2-40B4-BE49-F238E27FC236}">
                <a16:creationId xmlns:a16="http://schemas.microsoft.com/office/drawing/2014/main" id="{389D3A7F-E3A1-49DC-A47F-E591F05744B9}"/>
              </a:ext>
            </a:extLst>
          </p:cNvPr>
          <p:cNvSpPr/>
          <p:nvPr/>
        </p:nvSpPr>
        <p:spPr>
          <a:xfrm>
            <a:off x="1646842" y="3557290"/>
            <a:ext cx="897462"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February</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5" name="Rectangle 14">
            <a:extLst>
              <a:ext uri="{FF2B5EF4-FFF2-40B4-BE49-F238E27FC236}">
                <a16:creationId xmlns:a16="http://schemas.microsoft.com/office/drawing/2014/main" id="{EBA56AEB-52B5-4248-BE97-83C64E7A355B}"/>
              </a:ext>
            </a:extLst>
          </p:cNvPr>
          <p:cNvSpPr/>
          <p:nvPr/>
        </p:nvSpPr>
        <p:spPr>
          <a:xfrm>
            <a:off x="2535764" y="3550587"/>
            <a:ext cx="897462" cy="406218"/>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March</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6" name="Rectangle 15">
            <a:extLst>
              <a:ext uri="{FF2B5EF4-FFF2-40B4-BE49-F238E27FC236}">
                <a16:creationId xmlns:a16="http://schemas.microsoft.com/office/drawing/2014/main" id="{6E726828-3AEE-4CD9-9FD7-7E957E383C5D}"/>
              </a:ext>
            </a:extLst>
          </p:cNvPr>
          <p:cNvSpPr/>
          <p:nvPr/>
        </p:nvSpPr>
        <p:spPr>
          <a:xfrm>
            <a:off x="4326009" y="3550411"/>
            <a:ext cx="896523" cy="406218"/>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May</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7" name="Rectangle 16">
            <a:extLst>
              <a:ext uri="{FF2B5EF4-FFF2-40B4-BE49-F238E27FC236}">
                <a16:creationId xmlns:a16="http://schemas.microsoft.com/office/drawing/2014/main" id="{2E85AADD-530E-47C8-8421-442FB3154072}"/>
              </a:ext>
            </a:extLst>
          </p:cNvPr>
          <p:cNvSpPr/>
          <p:nvPr/>
        </p:nvSpPr>
        <p:spPr>
          <a:xfrm>
            <a:off x="5213677" y="3556202"/>
            <a:ext cx="896522" cy="406218"/>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June</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8" name="Rectangle 17">
            <a:extLst>
              <a:ext uri="{FF2B5EF4-FFF2-40B4-BE49-F238E27FC236}">
                <a16:creationId xmlns:a16="http://schemas.microsoft.com/office/drawing/2014/main" id="{C9CEBB2A-BA57-4716-ACDE-8873B36B3152}"/>
              </a:ext>
            </a:extLst>
          </p:cNvPr>
          <p:cNvSpPr/>
          <p:nvPr/>
        </p:nvSpPr>
        <p:spPr>
          <a:xfrm>
            <a:off x="6105521" y="3543209"/>
            <a:ext cx="896522" cy="406218"/>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0000"/>
                </a:solidFill>
                <a:effectLst/>
                <a:uLnTx/>
                <a:uFillTx/>
                <a:latin typeface="Jacobs Chronos"/>
                <a:ea typeface="+mn-ea"/>
                <a:cs typeface="+mn-cs"/>
              </a:rPr>
              <a:t>July</a:t>
            </a:r>
          </a:p>
        </p:txBody>
      </p:sp>
      <p:sp>
        <p:nvSpPr>
          <p:cNvPr id="19" name="Rounded Rectangle 33">
            <a:extLst>
              <a:ext uri="{FF2B5EF4-FFF2-40B4-BE49-F238E27FC236}">
                <a16:creationId xmlns:a16="http://schemas.microsoft.com/office/drawing/2014/main" id="{799E6A3B-3EB7-4B3C-BA0E-13F2580A7944}"/>
              </a:ext>
            </a:extLst>
          </p:cNvPr>
          <p:cNvSpPr/>
          <p:nvPr/>
        </p:nvSpPr>
        <p:spPr>
          <a:xfrm>
            <a:off x="9482794" y="4421512"/>
            <a:ext cx="1296144" cy="589095"/>
          </a:xfrm>
          <a:prstGeom prst="roundRect">
            <a:avLst/>
          </a:prstGeom>
          <a:solidFill>
            <a:schemeClr val="accent1">
              <a:lumMod val="40000"/>
              <a:lumOff val="60000"/>
            </a:schemeClr>
          </a:solidFill>
          <a:ln w="19050">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November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CCA Contact Check</a:t>
            </a:r>
          </a:p>
        </p:txBody>
      </p:sp>
      <p:sp>
        <p:nvSpPr>
          <p:cNvPr id="20" name="Rounded Rectangle 36">
            <a:extLst>
              <a:ext uri="{FF2B5EF4-FFF2-40B4-BE49-F238E27FC236}">
                <a16:creationId xmlns:a16="http://schemas.microsoft.com/office/drawing/2014/main" id="{F4B5E251-2706-4D73-987A-687AB33C84F1}"/>
              </a:ext>
            </a:extLst>
          </p:cNvPr>
          <p:cNvSpPr/>
          <p:nvPr/>
        </p:nvSpPr>
        <p:spPr>
          <a:xfrm>
            <a:off x="5772391" y="2228776"/>
            <a:ext cx="1403975" cy="645763"/>
          </a:xfrm>
          <a:prstGeom prst="roundRect">
            <a:avLst/>
          </a:prstGeom>
          <a:solidFill>
            <a:schemeClr val="accent1">
              <a:lumMod val="40000"/>
              <a:lumOff val="60000"/>
            </a:schemeClr>
          </a:solidFill>
          <a:ln w="19050">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1</a:t>
            </a:r>
            <a:r>
              <a:rPr kumimoji="0" lang="en-GB" sz="1000" b="1" i="0" u="sng" strike="noStrike" kern="1200" cap="none" spc="0" normalizeH="0" baseline="30000" noProof="0" dirty="0">
                <a:ln>
                  <a:noFill/>
                </a:ln>
                <a:solidFill>
                  <a:srgbClr val="000000"/>
                </a:solidFill>
                <a:effectLst/>
                <a:uLnTx/>
                <a:uFillTx/>
                <a:latin typeface="Jacobs Chronos"/>
                <a:ea typeface="+mn-ea"/>
                <a:cs typeface="+mn-cs"/>
              </a:rPr>
              <a:t>st</a:t>
            </a:r>
            <a:r>
              <a:rPr kumimoji="0" lang="en-GB" sz="1000" b="1" i="0" u="sng" strike="noStrike" kern="1200" cap="none" spc="0" normalizeH="0" baseline="0" noProof="0" dirty="0">
                <a:ln>
                  <a:noFill/>
                </a:ln>
                <a:solidFill>
                  <a:srgbClr val="000000"/>
                </a:solidFill>
                <a:effectLst/>
                <a:uLnTx/>
                <a:uFillTx/>
                <a:latin typeface="Jacobs Chronos"/>
                <a:ea typeface="+mn-ea"/>
                <a:cs typeface="+mn-cs"/>
              </a:rPr>
              <a:t> July </a:t>
            </a:r>
            <a:endParaRPr kumimoji="0" lang="en-GB" sz="1000" b="0" i="0" u="none" strike="noStrike" kern="1200" cap="none" spc="0" normalizeH="0" baseline="0" noProof="0" dirty="0">
              <a:ln>
                <a:noFill/>
              </a:ln>
              <a:solidFill>
                <a:srgbClr val="000000"/>
              </a:solidFill>
              <a:effectLst/>
              <a:uLnTx/>
              <a:uFillTx/>
              <a:latin typeface="Jacobs Chron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Deadline for TP4 buy-out payments</a:t>
            </a:r>
          </a:p>
        </p:txBody>
      </p:sp>
      <p:sp>
        <p:nvSpPr>
          <p:cNvPr id="21" name="Rounded Rectangle 37">
            <a:extLst>
              <a:ext uri="{FF2B5EF4-FFF2-40B4-BE49-F238E27FC236}">
                <a16:creationId xmlns:a16="http://schemas.microsoft.com/office/drawing/2014/main" id="{04D497B1-304B-4222-869C-ADFD8A16A560}"/>
              </a:ext>
            </a:extLst>
          </p:cNvPr>
          <p:cNvSpPr/>
          <p:nvPr/>
        </p:nvSpPr>
        <p:spPr>
          <a:xfrm>
            <a:off x="561378" y="2199780"/>
            <a:ext cx="1362598" cy="589094"/>
          </a:xfrm>
          <a:prstGeom prst="roundRect">
            <a:avLst/>
          </a:prstGeom>
          <a:solidFill>
            <a:schemeClr val="accent1">
              <a:lumMod val="40000"/>
              <a:lumOff val="60000"/>
            </a:schemeClr>
          </a:solidFill>
          <a:ln w="19050">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31</a:t>
            </a:r>
            <a:r>
              <a:rPr kumimoji="0" lang="en-GB" sz="1000" b="1" i="0" u="sng" strike="noStrike" kern="1200" cap="none" spc="0" normalizeH="0" baseline="30000" noProof="0" dirty="0">
                <a:ln>
                  <a:noFill/>
                </a:ln>
                <a:solidFill>
                  <a:srgbClr val="000000"/>
                </a:solidFill>
                <a:effectLst/>
                <a:uLnTx/>
                <a:uFillTx/>
                <a:latin typeface="Jacobs Chronos"/>
                <a:ea typeface="+mn-ea"/>
                <a:cs typeface="+mn-cs"/>
              </a:rPr>
              <a:t>st</a:t>
            </a:r>
            <a:r>
              <a:rPr kumimoji="0" lang="en-GB" sz="1000" b="1" i="0" u="sng" strike="noStrike" kern="1200" cap="none" spc="0" normalizeH="0" baseline="0" noProof="0" dirty="0">
                <a:ln>
                  <a:noFill/>
                </a:ln>
                <a:solidFill>
                  <a:srgbClr val="000000"/>
                </a:solidFill>
                <a:effectLst/>
                <a:uLnTx/>
                <a:uFillTx/>
                <a:latin typeface="Jacobs Chronos"/>
                <a:ea typeface="+mn-ea"/>
                <a:cs typeface="+mn-cs"/>
              </a:rPr>
              <a:t> December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End of Target Period 4</a:t>
            </a:r>
          </a:p>
        </p:txBody>
      </p:sp>
      <p:cxnSp>
        <p:nvCxnSpPr>
          <p:cNvPr id="22" name="Straight Arrow Connector 21">
            <a:extLst>
              <a:ext uri="{FF2B5EF4-FFF2-40B4-BE49-F238E27FC236}">
                <a16:creationId xmlns:a16="http://schemas.microsoft.com/office/drawing/2014/main" id="{4D6AF7B1-2695-4305-8C60-4E5B2A133A02}"/>
              </a:ext>
            </a:extLst>
          </p:cNvPr>
          <p:cNvCxnSpPr>
            <a:cxnSpLocks/>
          </p:cNvCxnSpPr>
          <p:nvPr/>
        </p:nvCxnSpPr>
        <p:spPr>
          <a:xfrm flipV="1">
            <a:off x="756400" y="2806247"/>
            <a:ext cx="659" cy="3628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03877CBE-6305-477E-B574-085CA9D434A8}"/>
              </a:ext>
            </a:extLst>
          </p:cNvPr>
          <p:cNvCxnSpPr>
            <a:cxnSpLocks/>
          </p:cNvCxnSpPr>
          <p:nvPr/>
        </p:nvCxnSpPr>
        <p:spPr>
          <a:xfrm flipV="1">
            <a:off x="4330639" y="2823037"/>
            <a:ext cx="659" cy="3628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2D1A9F06-E1C6-4D53-8A47-2CE1F63D7586}"/>
              </a:ext>
            </a:extLst>
          </p:cNvPr>
          <p:cNvCxnSpPr>
            <a:cxnSpLocks/>
          </p:cNvCxnSpPr>
          <p:nvPr/>
        </p:nvCxnSpPr>
        <p:spPr>
          <a:xfrm flipV="1">
            <a:off x="6099734" y="2867941"/>
            <a:ext cx="0" cy="28204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5" name="Rounded Rectangle 41">
            <a:extLst>
              <a:ext uri="{FF2B5EF4-FFF2-40B4-BE49-F238E27FC236}">
                <a16:creationId xmlns:a16="http://schemas.microsoft.com/office/drawing/2014/main" id="{7725102F-FE43-4E80-BC58-565EA30EA2E9}"/>
              </a:ext>
            </a:extLst>
          </p:cNvPr>
          <p:cNvSpPr/>
          <p:nvPr/>
        </p:nvSpPr>
        <p:spPr>
          <a:xfrm>
            <a:off x="1940398" y="4427487"/>
            <a:ext cx="1260474" cy="543646"/>
          </a:xfrm>
          <a:prstGeom prst="roundRect">
            <a:avLst/>
          </a:prstGeom>
          <a:solidFill>
            <a:schemeClr val="accent1">
              <a:lumMod val="40000"/>
              <a:lumOff val="60000"/>
            </a:schemeClr>
          </a:solidFill>
          <a:ln w="19050">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Jan-April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2020 reporting</a:t>
            </a:r>
            <a:endParaRPr kumimoji="0" lang="en-AU" sz="10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26" name="Rectangle 25">
            <a:extLst>
              <a:ext uri="{FF2B5EF4-FFF2-40B4-BE49-F238E27FC236}">
                <a16:creationId xmlns:a16="http://schemas.microsoft.com/office/drawing/2014/main" id="{20054D90-CE7D-4EAD-AE9B-E70E61F0067E}"/>
              </a:ext>
            </a:extLst>
          </p:cNvPr>
          <p:cNvSpPr/>
          <p:nvPr/>
        </p:nvSpPr>
        <p:spPr>
          <a:xfrm>
            <a:off x="9657581" y="3543037"/>
            <a:ext cx="896522" cy="406218"/>
          </a:xfrm>
          <a:prstGeom prst="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Jacobs Chronos"/>
                <a:ea typeface="+mn-ea"/>
                <a:cs typeface="+mn-cs"/>
              </a:rPr>
              <a:t>November</a:t>
            </a:r>
            <a:endParaRPr kumimoji="0" lang="en-AU" sz="1050" b="1" i="0" u="none" strike="noStrike" kern="1200" cap="none" spc="0" normalizeH="0" baseline="0" noProof="0" dirty="0">
              <a:ln>
                <a:noFill/>
              </a:ln>
              <a:solidFill>
                <a:srgbClr val="000000"/>
              </a:solidFill>
              <a:effectLst/>
              <a:uLnTx/>
              <a:uFillTx/>
              <a:latin typeface="Jacobs Chronos"/>
              <a:ea typeface="+mn-ea"/>
              <a:cs typeface="+mn-cs"/>
            </a:endParaRPr>
          </a:p>
        </p:txBody>
      </p:sp>
      <p:cxnSp>
        <p:nvCxnSpPr>
          <p:cNvPr id="27" name="Straight Connector 26">
            <a:extLst>
              <a:ext uri="{FF2B5EF4-FFF2-40B4-BE49-F238E27FC236}">
                <a16:creationId xmlns:a16="http://schemas.microsoft.com/office/drawing/2014/main" id="{CE94239D-1A54-4FA1-92D4-35AC49D6773C}"/>
              </a:ext>
            </a:extLst>
          </p:cNvPr>
          <p:cNvCxnSpPr>
            <a:cxnSpLocks/>
          </p:cNvCxnSpPr>
          <p:nvPr/>
        </p:nvCxnSpPr>
        <p:spPr>
          <a:xfrm flipV="1">
            <a:off x="743535" y="3949255"/>
            <a:ext cx="10697749" cy="10828"/>
          </a:xfrm>
          <a:prstGeom prst="line">
            <a:avLst/>
          </a:prstGeom>
        </p:spPr>
        <p:style>
          <a:lnRef idx="3">
            <a:schemeClr val="dk1"/>
          </a:lnRef>
          <a:fillRef idx="0">
            <a:schemeClr val="dk1"/>
          </a:fillRef>
          <a:effectRef idx="2">
            <a:schemeClr val="dk1"/>
          </a:effectRef>
          <a:fontRef idx="minor">
            <a:schemeClr val="tx1"/>
          </a:fontRef>
        </p:style>
      </p:cxnSp>
      <p:sp>
        <p:nvSpPr>
          <p:cNvPr id="28" name="Rectangle 27">
            <a:extLst>
              <a:ext uri="{FF2B5EF4-FFF2-40B4-BE49-F238E27FC236}">
                <a16:creationId xmlns:a16="http://schemas.microsoft.com/office/drawing/2014/main" id="{BF2546A8-14EA-4BEC-9718-A7BF617E63BB}"/>
              </a:ext>
            </a:extLst>
          </p:cNvPr>
          <p:cNvSpPr/>
          <p:nvPr/>
        </p:nvSpPr>
        <p:spPr>
          <a:xfrm>
            <a:off x="746458" y="3149984"/>
            <a:ext cx="10697750" cy="406218"/>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Jacobs Chronos"/>
                <a:ea typeface="+mn-ea"/>
                <a:cs typeface="+mn-cs"/>
              </a:rPr>
              <a:t>2021</a:t>
            </a:r>
            <a:endParaRPr kumimoji="0" lang="en-AU" sz="1100" b="1" i="0" u="none" strike="noStrike" kern="1200" cap="none" spc="0" normalizeH="0" baseline="0" noProof="0" dirty="0">
              <a:ln>
                <a:noFill/>
              </a:ln>
              <a:solidFill>
                <a:srgbClr val="FFFFFF"/>
              </a:solidFill>
              <a:effectLst/>
              <a:uLnTx/>
              <a:uFillTx/>
              <a:latin typeface="Jacobs Chronos"/>
              <a:ea typeface="+mn-ea"/>
              <a:cs typeface="+mn-cs"/>
            </a:endParaRPr>
          </a:p>
        </p:txBody>
      </p:sp>
      <p:cxnSp>
        <p:nvCxnSpPr>
          <p:cNvPr id="29" name="Straight Arrow Connector 28">
            <a:extLst>
              <a:ext uri="{FF2B5EF4-FFF2-40B4-BE49-F238E27FC236}">
                <a16:creationId xmlns:a16="http://schemas.microsoft.com/office/drawing/2014/main" id="{FC53EC79-BF7A-41D7-A210-085B970BF8CD}"/>
              </a:ext>
            </a:extLst>
          </p:cNvPr>
          <p:cNvCxnSpPr>
            <a:cxnSpLocks/>
          </p:cNvCxnSpPr>
          <p:nvPr/>
        </p:nvCxnSpPr>
        <p:spPr>
          <a:xfrm>
            <a:off x="10129625" y="3949427"/>
            <a:ext cx="0" cy="40512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0" name="Rounded Rectangle 47">
            <a:extLst>
              <a:ext uri="{FF2B5EF4-FFF2-40B4-BE49-F238E27FC236}">
                <a16:creationId xmlns:a16="http://schemas.microsoft.com/office/drawing/2014/main" id="{EAA5931E-BB7A-40AF-AFDC-14EE003FC5FD}"/>
              </a:ext>
            </a:extLst>
          </p:cNvPr>
          <p:cNvSpPr/>
          <p:nvPr/>
        </p:nvSpPr>
        <p:spPr>
          <a:xfrm>
            <a:off x="10270431" y="2233702"/>
            <a:ext cx="1337187" cy="589094"/>
          </a:xfrm>
          <a:prstGeom prst="roundRect">
            <a:avLst/>
          </a:prstGeom>
          <a:solidFill>
            <a:schemeClr val="accent1">
              <a:lumMod val="40000"/>
              <a:lumOff val="60000"/>
            </a:schemeClr>
          </a:solidFill>
          <a:ln w="19050">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31</a:t>
            </a:r>
            <a:r>
              <a:rPr kumimoji="0" lang="en-GB" sz="1000" b="1" i="0" u="sng" strike="noStrike" kern="1200" cap="none" spc="0" normalizeH="0" baseline="30000" noProof="0" dirty="0">
                <a:ln>
                  <a:noFill/>
                </a:ln>
                <a:solidFill>
                  <a:srgbClr val="000000"/>
                </a:solidFill>
                <a:effectLst/>
                <a:uLnTx/>
                <a:uFillTx/>
                <a:latin typeface="Jacobs Chronos"/>
                <a:ea typeface="+mn-ea"/>
                <a:cs typeface="+mn-cs"/>
              </a:rPr>
              <a:t>st</a:t>
            </a:r>
            <a:r>
              <a:rPr kumimoji="0" lang="en-GB" sz="1000" b="1" i="0" u="sng" strike="noStrike" kern="1200" cap="none" spc="0" normalizeH="0" baseline="0" noProof="0" dirty="0">
                <a:ln>
                  <a:noFill/>
                </a:ln>
                <a:solidFill>
                  <a:srgbClr val="000000"/>
                </a:solidFill>
                <a:effectLst/>
                <a:uLnTx/>
                <a:uFillTx/>
                <a:latin typeface="Jacobs Chronos"/>
                <a:ea typeface="+mn-ea"/>
                <a:cs typeface="+mn-cs"/>
              </a:rPr>
              <a:t> December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Half-way through Target Period 5</a:t>
            </a:r>
          </a:p>
        </p:txBody>
      </p:sp>
      <p:cxnSp>
        <p:nvCxnSpPr>
          <p:cNvPr id="31" name="Straight Arrow Connector 30">
            <a:extLst>
              <a:ext uri="{FF2B5EF4-FFF2-40B4-BE49-F238E27FC236}">
                <a16:creationId xmlns:a16="http://schemas.microsoft.com/office/drawing/2014/main" id="{B6B9E432-353B-4ADC-A262-C1A7214FD855}"/>
              </a:ext>
            </a:extLst>
          </p:cNvPr>
          <p:cNvCxnSpPr>
            <a:cxnSpLocks/>
          </p:cNvCxnSpPr>
          <p:nvPr/>
        </p:nvCxnSpPr>
        <p:spPr>
          <a:xfrm flipV="1">
            <a:off x="11424944" y="2831603"/>
            <a:ext cx="659" cy="3628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2" name="Straight Arrow Connector 31">
            <a:extLst>
              <a:ext uri="{FF2B5EF4-FFF2-40B4-BE49-F238E27FC236}">
                <a16:creationId xmlns:a16="http://schemas.microsoft.com/office/drawing/2014/main" id="{1A498352-7505-47C5-BEF7-0191008FB56E}"/>
              </a:ext>
            </a:extLst>
          </p:cNvPr>
          <p:cNvCxnSpPr>
            <a:cxnSpLocks/>
          </p:cNvCxnSpPr>
          <p:nvPr/>
        </p:nvCxnSpPr>
        <p:spPr>
          <a:xfrm>
            <a:off x="7176366" y="3969427"/>
            <a:ext cx="0" cy="1420552"/>
          </a:xfrm>
          <a:prstGeom prst="straightConnector1">
            <a:avLst/>
          </a:prstGeom>
          <a:ln w="38100">
            <a:tailEnd type="arrow"/>
          </a:ln>
        </p:spPr>
        <p:style>
          <a:lnRef idx="3">
            <a:schemeClr val="accent3"/>
          </a:lnRef>
          <a:fillRef idx="0">
            <a:schemeClr val="accent3"/>
          </a:fillRef>
          <a:effectRef idx="2">
            <a:schemeClr val="accent3"/>
          </a:effectRef>
          <a:fontRef idx="minor">
            <a:schemeClr val="tx1"/>
          </a:fontRef>
        </p:style>
      </p:cxnSp>
      <p:sp>
        <p:nvSpPr>
          <p:cNvPr id="33" name="TextBox 32">
            <a:extLst>
              <a:ext uri="{FF2B5EF4-FFF2-40B4-BE49-F238E27FC236}">
                <a16:creationId xmlns:a16="http://schemas.microsoft.com/office/drawing/2014/main" id="{5164FB7A-3F5E-4A5D-A4EE-F8154C7971BA}"/>
              </a:ext>
            </a:extLst>
          </p:cNvPr>
          <p:cNvSpPr txBox="1"/>
          <p:nvPr/>
        </p:nvSpPr>
        <p:spPr>
          <a:xfrm>
            <a:off x="6680294" y="5389979"/>
            <a:ext cx="9921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Jacobs Chronos"/>
                <a:ea typeface="+mn-ea"/>
                <a:cs typeface="+mn-cs"/>
              </a:rPr>
              <a:t>Today</a:t>
            </a:r>
          </a:p>
        </p:txBody>
      </p:sp>
      <p:sp>
        <p:nvSpPr>
          <p:cNvPr id="36" name="Rounded Rectangle 47">
            <a:extLst>
              <a:ext uri="{FF2B5EF4-FFF2-40B4-BE49-F238E27FC236}">
                <a16:creationId xmlns:a16="http://schemas.microsoft.com/office/drawing/2014/main" id="{3848BD56-E9F8-45E2-AD2F-383C3D123D03}"/>
              </a:ext>
            </a:extLst>
          </p:cNvPr>
          <p:cNvSpPr/>
          <p:nvPr/>
        </p:nvSpPr>
        <p:spPr>
          <a:xfrm>
            <a:off x="6767726" y="4421330"/>
            <a:ext cx="1337187" cy="589094"/>
          </a:xfrm>
          <a:prstGeom prst="roundRect">
            <a:avLst/>
          </a:prstGeom>
          <a:solidFill>
            <a:schemeClr val="accent1">
              <a:lumMod val="40000"/>
              <a:lumOff val="60000"/>
            </a:schemeClr>
          </a:solidFill>
          <a:ln w="19050">
            <a:solidFill>
              <a:schemeClr val="bg2"/>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0000"/>
                </a:solidFill>
                <a:effectLst/>
                <a:uLnTx/>
                <a:uFillTx/>
                <a:latin typeface="Jacobs Chronos"/>
                <a:ea typeface="+mn-ea"/>
                <a:cs typeface="+mn-cs"/>
              </a:rPr>
              <a:t>July - September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Jacobs Chronos"/>
                <a:ea typeface="+mn-ea"/>
                <a:cs typeface="+mn-cs"/>
              </a:rPr>
              <a:t>Summer variation window</a:t>
            </a:r>
          </a:p>
        </p:txBody>
      </p:sp>
      <p:sp>
        <p:nvSpPr>
          <p:cNvPr id="37" name="Left Brace 36">
            <a:extLst>
              <a:ext uri="{FF2B5EF4-FFF2-40B4-BE49-F238E27FC236}">
                <a16:creationId xmlns:a16="http://schemas.microsoft.com/office/drawing/2014/main" id="{96029142-162F-4148-927E-58CE09E92AF4}"/>
              </a:ext>
            </a:extLst>
          </p:cNvPr>
          <p:cNvSpPr/>
          <p:nvPr/>
        </p:nvSpPr>
        <p:spPr>
          <a:xfrm rot="16200000">
            <a:off x="7241958" y="2819122"/>
            <a:ext cx="400185" cy="2642102"/>
          </a:xfrm>
          <a:prstGeom prst="leftBrace">
            <a:avLst/>
          </a:prstGeom>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000000"/>
              </a:solidFill>
              <a:effectLst/>
              <a:uLnTx/>
              <a:uFillTx/>
              <a:latin typeface="Jacobs Chronos"/>
              <a:ea typeface="+mn-ea"/>
              <a:cs typeface="+mn-cs"/>
            </a:endParaRPr>
          </a:p>
        </p:txBody>
      </p:sp>
      <p:pic>
        <p:nvPicPr>
          <p:cNvPr id="39" name="Picture 2">
            <a:extLst>
              <a:ext uri="{FF2B5EF4-FFF2-40B4-BE49-F238E27FC236}">
                <a16:creationId xmlns:a16="http://schemas.microsoft.com/office/drawing/2014/main" id="{2967DF89-0FF9-4390-B474-92F959A4E9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878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B881-A1B0-4DAB-B4B6-F5CA1289A614}"/>
              </a:ext>
            </a:extLst>
          </p:cNvPr>
          <p:cNvSpPr>
            <a:spLocks noGrp="1"/>
          </p:cNvSpPr>
          <p:nvPr>
            <p:ph type="title"/>
          </p:nvPr>
        </p:nvSpPr>
        <p:spPr/>
        <p:txBody>
          <a:bodyPr/>
          <a:lstStyle/>
          <a:p>
            <a:r>
              <a:rPr lang="en-GB" dirty="0"/>
              <a:t>Sector Performance – Target Period 4</a:t>
            </a:r>
          </a:p>
        </p:txBody>
      </p:sp>
      <p:sp>
        <p:nvSpPr>
          <p:cNvPr id="3" name="Slide Number Placeholder 2">
            <a:extLst>
              <a:ext uri="{FF2B5EF4-FFF2-40B4-BE49-F238E27FC236}">
                <a16:creationId xmlns:a16="http://schemas.microsoft.com/office/drawing/2014/main" id="{C056892F-B3BF-482B-8E14-04299FF6277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graphicFrame>
        <p:nvGraphicFramePr>
          <p:cNvPr id="6" name="Chart 5">
            <a:extLst>
              <a:ext uri="{FF2B5EF4-FFF2-40B4-BE49-F238E27FC236}">
                <a16:creationId xmlns:a16="http://schemas.microsoft.com/office/drawing/2014/main" id="{C181C18A-3659-445E-A6DB-5793D60DCEA1}"/>
              </a:ext>
            </a:extLst>
          </p:cNvPr>
          <p:cNvGraphicFramePr/>
          <p:nvPr>
            <p:extLst>
              <p:ext uri="{D42A27DB-BD31-4B8C-83A1-F6EECF244321}">
                <p14:modId xmlns:p14="http://schemas.microsoft.com/office/powerpoint/2010/main" val="3937640863"/>
              </p:ext>
            </p:extLst>
          </p:nvPr>
        </p:nvGraphicFramePr>
        <p:xfrm>
          <a:off x="617606" y="1442625"/>
          <a:ext cx="10172700" cy="4514850"/>
        </p:xfrm>
        <a:graphic>
          <a:graphicData uri="http://schemas.openxmlformats.org/drawingml/2006/chart">
            <c:chart xmlns:c="http://schemas.openxmlformats.org/drawingml/2006/chart" xmlns:r="http://schemas.openxmlformats.org/officeDocument/2006/relationships" r:id="rId2"/>
          </a:graphicData>
        </a:graphic>
      </p:graphicFrame>
      <p:sp>
        <p:nvSpPr>
          <p:cNvPr id="7" name="Left Brace 6">
            <a:extLst>
              <a:ext uri="{FF2B5EF4-FFF2-40B4-BE49-F238E27FC236}">
                <a16:creationId xmlns:a16="http://schemas.microsoft.com/office/drawing/2014/main" id="{4B486A31-900C-48F2-B3DE-EDFCDA392689}"/>
              </a:ext>
            </a:extLst>
          </p:cNvPr>
          <p:cNvSpPr/>
          <p:nvPr/>
        </p:nvSpPr>
        <p:spPr>
          <a:xfrm rot="5400000">
            <a:off x="3559787" y="927438"/>
            <a:ext cx="138317" cy="1515318"/>
          </a:xfrm>
          <a:prstGeom prst="leftBrace">
            <a:avLst/>
          </a:prstGeom>
          <a:ln w="19050">
            <a:solidFill>
              <a:srgbClr val="0A7D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8" name="Left Brace 7">
            <a:extLst>
              <a:ext uri="{FF2B5EF4-FFF2-40B4-BE49-F238E27FC236}">
                <a16:creationId xmlns:a16="http://schemas.microsoft.com/office/drawing/2014/main" id="{A868C19F-9654-48FA-A290-6BF397D08DA8}"/>
              </a:ext>
            </a:extLst>
          </p:cNvPr>
          <p:cNvSpPr/>
          <p:nvPr/>
        </p:nvSpPr>
        <p:spPr>
          <a:xfrm rot="5400000">
            <a:off x="9650009" y="927438"/>
            <a:ext cx="138317" cy="1515318"/>
          </a:xfrm>
          <a:prstGeom prst="leftBrace">
            <a:avLst/>
          </a:prstGeom>
          <a:ln w="19050">
            <a:solidFill>
              <a:srgbClr val="0A7D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9" name="Left Brace 8">
            <a:extLst>
              <a:ext uri="{FF2B5EF4-FFF2-40B4-BE49-F238E27FC236}">
                <a16:creationId xmlns:a16="http://schemas.microsoft.com/office/drawing/2014/main" id="{98859E9C-BBE0-49DE-9D04-7135BE5CF00A}"/>
              </a:ext>
            </a:extLst>
          </p:cNvPr>
          <p:cNvSpPr/>
          <p:nvPr/>
        </p:nvSpPr>
        <p:spPr>
          <a:xfrm rot="5400000">
            <a:off x="7600260" y="927438"/>
            <a:ext cx="138317" cy="1515318"/>
          </a:xfrm>
          <a:prstGeom prst="leftBrace">
            <a:avLst/>
          </a:prstGeom>
          <a:ln w="19050">
            <a:solidFill>
              <a:srgbClr val="0A7D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0" name="Left Brace 9">
            <a:extLst>
              <a:ext uri="{FF2B5EF4-FFF2-40B4-BE49-F238E27FC236}">
                <a16:creationId xmlns:a16="http://schemas.microsoft.com/office/drawing/2014/main" id="{B29159E0-CDDD-4040-824F-7750C9989F9A}"/>
              </a:ext>
            </a:extLst>
          </p:cNvPr>
          <p:cNvSpPr/>
          <p:nvPr/>
        </p:nvSpPr>
        <p:spPr>
          <a:xfrm rot="5400000">
            <a:off x="5550512" y="927438"/>
            <a:ext cx="138317" cy="1515318"/>
          </a:xfrm>
          <a:prstGeom prst="leftBrace">
            <a:avLst/>
          </a:prstGeom>
          <a:ln w="19050">
            <a:solidFill>
              <a:srgbClr val="0A7D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Jacobs Chronos"/>
              <a:ea typeface="+mn-ea"/>
              <a:cs typeface="+mn-cs"/>
            </a:endParaRPr>
          </a:p>
        </p:txBody>
      </p:sp>
      <p:grpSp>
        <p:nvGrpSpPr>
          <p:cNvPr id="13" name="Group 12">
            <a:extLst>
              <a:ext uri="{FF2B5EF4-FFF2-40B4-BE49-F238E27FC236}">
                <a16:creationId xmlns:a16="http://schemas.microsoft.com/office/drawing/2014/main" id="{D7CCABF3-6BDB-4D34-9C5B-BA2CD4105143}"/>
              </a:ext>
            </a:extLst>
          </p:cNvPr>
          <p:cNvGrpSpPr/>
          <p:nvPr/>
        </p:nvGrpSpPr>
        <p:grpSpPr>
          <a:xfrm>
            <a:off x="3086780" y="1301314"/>
            <a:ext cx="7489327" cy="299968"/>
            <a:chOff x="2887290" y="1915545"/>
            <a:chExt cx="5805575" cy="299968"/>
          </a:xfrm>
        </p:grpSpPr>
        <p:sp>
          <p:nvSpPr>
            <p:cNvPr id="14" name="TextBox 13">
              <a:extLst>
                <a:ext uri="{FF2B5EF4-FFF2-40B4-BE49-F238E27FC236}">
                  <a16:creationId xmlns:a16="http://schemas.microsoft.com/office/drawing/2014/main" id="{A2FDEFA6-18C0-4DA6-A2AD-DCAB4B7B3892}"/>
                </a:ext>
              </a:extLst>
            </p:cNvPr>
            <p:cNvSpPr txBox="1"/>
            <p:nvPr/>
          </p:nvSpPr>
          <p:spPr>
            <a:xfrm>
              <a:off x="2887290" y="1915973"/>
              <a:ext cx="15841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Jacobs Chronos"/>
                  <a:ea typeface="+mn-ea"/>
                  <a:cs typeface="+mn-cs"/>
                </a:rPr>
                <a:t>2013-2014</a:t>
              </a:r>
            </a:p>
          </p:txBody>
        </p:sp>
        <p:sp>
          <p:nvSpPr>
            <p:cNvPr id="15" name="TextBox 14">
              <a:extLst>
                <a:ext uri="{FF2B5EF4-FFF2-40B4-BE49-F238E27FC236}">
                  <a16:creationId xmlns:a16="http://schemas.microsoft.com/office/drawing/2014/main" id="{611CED91-36C3-4855-95FE-565AC6458373}"/>
                </a:ext>
              </a:extLst>
            </p:cNvPr>
            <p:cNvSpPr txBox="1"/>
            <p:nvPr/>
          </p:nvSpPr>
          <p:spPr>
            <a:xfrm>
              <a:off x="4426531" y="1915545"/>
              <a:ext cx="10801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Jacobs Chronos"/>
                  <a:ea typeface="+mn-ea"/>
                  <a:cs typeface="+mn-cs"/>
                </a:rPr>
                <a:t>2015-2016</a:t>
              </a:r>
            </a:p>
          </p:txBody>
        </p:sp>
        <p:sp>
          <p:nvSpPr>
            <p:cNvPr id="16" name="TextBox 15">
              <a:extLst>
                <a:ext uri="{FF2B5EF4-FFF2-40B4-BE49-F238E27FC236}">
                  <a16:creationId xmlns:a16="http://schemas.microsoft.com/office/drawing/2014/main" id="{75BBC1BC-56CD-47D0-9C4C-188CF2B3824E}"/>
                </a:ext>
              </a:extLst>
            </p:cNvPr>
            <p:cNvSpPr txBox="1"/>
            <p:nvPr/>
          </p:nvSpPr>
          <p:spPr>
            <a:xfrm>
              <a:off x="6019638" y="1938514"/>
              <a:ext cx="10801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Jacobs Chronos"/>
                  <a:ea typeface="+mn-ea"/>
                  <a:cs typeface="+mn-cs"/>
                </a:rPr>
                <a:t>2017-2018</a:t>
              </a:r>
              <a:endParaRPr kumimoji="0" lang="en-AU" sz="1100" b="1"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17" name="TextBox 16">
              <a:extLst>
                <a:ext uri="{FF2B5EF4-FFF2-40B4-BE49-F238E27FC236}">
                  <a16:creationId xmlns:a16="http://schemas.microsoft.com/office/drawing/2014/main" id="{E1D6BA85-4FEF-4705-BC51-68ADA47C7C3C}"/>
                </a:ext>
              </a:extLst>
            </p:cNvPr>
            <p:cNvSpPr txBox="1"/>
            <p:nvPr/>
          </p:nvSpPr>
          <p:spPr>
            <a:xfrm>
              <a:off x="7612745" y="1926815"/>
              <a:ext cx="10801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Jacobs Chronos"/>
                  <a:ea typeface="+mn-ea"/>
                  <a:cs typeface="+mn-cs"/>
                </a:rPr>
                <a:t>2019-2020</a:t>
              </a:r>
            </a:p>
          </p:txBody>
        </p:sp>
      </p:grpSp>
      <p:sp>
        <p:nvSpPr>
          <p:cNvPr id="18" name="Rectangle 17">
            <a:extLst>
              <a:ext uri="{FF2B5EF4-FFF2-40B4-BE49-F238E27FC236}">
                <a16:creationId xmlns:a16="http://schemas.microsoft.com/office/drawing/2014/main" id="{DDF1A9D0-F014-419F-907B-2C189AAB7AED}"/>
              </a:ext>
            </a:extLst>
          </p:cNvPr>
          <p:cNvSpPr/>
          <p:nvPr/>
        </p:nvSpPr>
        <p:spPr>
          <a:xfrm>
            <a:off x="2135560" y="6026580"/>
            <a:ext cx="7920880" cy="584775"/>
          </a:xfrm>
          <a:prstGeom prst="rect">
            <a:avLst/>
          </a:prstGeom>
          <a:ln>
            <a:solidFill>
              <a:srgbClr val="00338D"/>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Jacobs Chronos"/>
                <a:ea typeface="+mn-ea"/>
                <a:cs typeface="+mn-cs"/>
              </a:rPr>
              <a:t>Results have not yet been confirmed, reported and published by the 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Jacobs Chronos"/>
                <a:ea typeface="+mn-ea"/>
                <a:cs typeface="+mn-cs"/>
              </a:rPr>
              <a:t>Forecast Results – to be confirmed</a:t>
            </a:r>
          </a:p>
        </p:txBody>
      </p:sp>
      <p:grpSp>
        <p:nvGrpSpPr>
          <p:cNvPr id="19" name="Group 18">
            <a:extLst>
              <a:ext uri="{FF2B5EF4-FFF2-40B4-BE49-F238E27FC236}">
                <a16:creationId xmlns:a16="http://schemas.microsoft.com/office/drawing/2014/main" id="{6FA0A5E8-AF81-44AA-968D-3F13397AA53A}"/>
              </a:ext>
            </a:extLst>
          </p:cNvPr>
          <p:cNvGrpSpPr/>
          <p:nvPr/>
        </p:nvGrpSpPr>
        <p:grpSpPr>
          <a:xfrm>
            <a:off x="9792070" y="1793048"/>
            <a:ext cx="810671" cy="3782520"/>
            <a:chOff x="6767257" y="2092270"/>
            <a:chExt cx="736854" cy="2308324"/>
          </a:xfrm>
          <a:solidFill>
            <a:srgbClr val="D72850"/>
          </a:solidFill>
        </p:grpSpPr>
        <p:sp>
          <p:nvSpPr>
            <p:cNvPr id="22" name="Rectangle 21">
              <a:extLst>
                <a:ext uri="{FF2B5EF4-FFF2-40B4-BE49-F238E27FC236}">
                  <a16:creationId xmlns:a16="http://schemas.microsoft.com/office/drawing/2014/main" id="{F5D95B3C-28D4-4A54-9639-BCEA51D49F01}"/>
                </a:ext>
              </a:extLst>
            </p:cNvPr>
            <p:cNvSpPr/>
            <p:nvPr/>
          </p:nvSpPr>
          <p:spPr>
            <a:xfrm>
              <a:off x="6767257" y="2092270"/>
              <a:ext cx="736854" cy="2308324"/>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700000" scaled="1"/>
              <a:tileRect/>
            </a:gra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Jacobs Chronos"/>
                <a:ea typeface="+mn-ea"/>
                <a:cs typeface="+mn-cs"/>
              </a:endParaRPr>
            </a:p>
          </p:txBody>
        </p:sp>
        <p:sp>
          <p:nvSpPr>
            <p:cNvPr id="23" name="TextBox 22">
              <a:extLst>
                <a:ext uri="{FF2B5EF4-FFF2-40B4-BE49-F238E27FC236}">
                  <a16:creationId xmlns:a16="http://schemas.microsoft.com/office/drawing/2014/main" id="{25DA5D18-E421-4F9E-82F5-76F43BDF903C}"/>
                </a:ext>
              </a:extLst>
            </p:cNvPr>
            <p:cNvSpPr txBox="1"/>
            <p:nvPr/>
          </p:nvSpPr>
          <p:spPr>
            <a:xfrm>
              <a:off x="6859036" y="3670388"/>
              <a:ext cx="553296" cy="5266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000000"/>
                  </a:solidFill>
                  <a:effectLst/>
                  <a:uLnTx/>
                  <a:uFillTx/>
                  <a:latin typeface="Jacobs Chronos"/>
                  <a:ea typeface="+mn-ea"/>
                  <a:cs typeface="+mn-cs"/>
                </a:rPr>
                <a:t>?</a:t>
              </a:r>
            </a:p>
          </p:txBody>
        </p:sp>
      </p:grpSp>
      <p:pic>
        <p:nvPicPr>
          <p:cNvPr id="21" name="Picture 2">
            <a:extLst>
              <a:ext uri="{FF2B5EF4-FFF2-40B4-BE49-F238E27FC236}">
                <a16:creationId xmlns:a16="http://schemas.microsoft.com/office/drawing/2014/main" id="{37C31B39-9769-4AE8-8108-EEA7A0082F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17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B881-A1B0-4DAB-B4B6-F5CA1289A614}"/>
              </a:ext>
            </a:extLst>
          </p:cNvPr>
          <p:cNvSpPr>
            <a:spLocks noGrp="1"/>
          </p:cNvSpPr>
          <p:nvPr>
            <p:ph type="title"/>
          </p:nvPr>
        </p:nvSpPr>
        <p:spPr/>
        <p:txBody>
          <a:bodyPr/>
          <a:lstStyle/>
          <a:p>
            <a:r>
              <a:rPr lang="en-GB" dirty="0"/>
              <a:t>Sector Performance – Target Period 4</a:t>
            </a:r>
          </a:p>
        </p:txBody>
      </p:sp>
      <p:sp>
        <p:nvSpPr>
          <p:cNvPr id="3" name="Slide Number Placeholder 2">
            <a:extLst>
              <a:ext uri="{FF2B5EF4-FFF2-40B4-BE49-F238E27FC236}">
                <a16:creationId xmlns:a16="http://schemas.microsoft.com/office/drawing/2014/main" id="{C056892F-B3BF-482B-8E14-04299FF6277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pic>
        <p:nvPicPr>
          <p:cNvPr id="6" name="Picture 2">
            <a:extLst>
              <a:ext uri="{FF2B5EF4-FFF2-40B4-BE49-F238E27FC236}">
                <a16:creationId xmlns:a16="http://schemas.microsoft.com/office/drawing/2014/main" id="{01EF4EA0-921E-4C04-8921-EF3EBE9B67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ABCD8B-4DE9-4A9E-A0FD-607001723687}"/>
              </a:ext>
            </a:extLst>
          </p:cNvPr>
          <p:cNvPicPr>
            <a:picLocks noChangeAspect="1"/>
          </p:cNvPicPr>
          <p:nvPr/>
        </p:nvPicPr>
        <p:blipFill>
          <a:blip r:embed="rId3"/>
          <a:stretch>
            <a:fillRect/>
          </a:stretch>
        </p:blipFill>
        <p:spPr>
          <a:xfrm>
            <a:off x="1229282" y="1461362"/>
            <a:ext cx="9733436" cy="4120488"/>
          </a:xfrm>
          <a:prstGeom prst="rect">
            <a:avLst/>
          </a:prstGeom>
        </p:spPr>
      </p:pic>
    </p:spTree>
    <p:extLst>
      <p:ext uri="{BB962C8B-B14F-4D97-AF65-F5344CB8AC3E}">
        <p14:creationId xmlns:p14="http://schemas.microsoft.com/office/powerpoint/2010/main" val="2911889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B881-A1B0-4DAB-B4B6-F5CA1289A614}"/>
              </a:ext>
            </a:extLst>
          </p:cNvPr>
          <p:cNvSpPr>
            <a:spLocks noGrp="1"/>
          </p:cNvSpPr>
          <p:nvPr>
            <p:ph type="title"/>
          </p:nvPr>
        </p:nvSpPr>
        <p:spPr/>
        <p:txBody>
          <a:bodyPr/>
          <a:lstStyle/>
          <a:p>
            <a:r>
              <a:rPr lang="en-GB" dirty="0"/>
              <a:t>Sector Performance – Target Period 4</a:t>
            </a:r>
          </a:p>
        </p:txBody>
      </p:sp>
      <p:sp>
        <p:nvSpPr>
          <p:cNvPr id="3" name="Slide Number Placeholder 2">
            <a:extLst>
              <a:ext uri="{FF2B5EF4-FFF2-40B4-BE49-F238E27FC236}">
                <a16:creationId xmlns:a16="http://schemas.microsoft.com/office/drawing/2014/main" id="{C056892F-B3BF-482B-8E14-04299FF6277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pic>
        <p:nvPicPr>
          <p:cNvPr id="7" name="Picture 2">
            <a:extLst>
              <a:ext uri="{FF2B5EF4-FFF2-40B4-BE49-F238E27FC236}">
                <a16:creationId xmlns:a16="http://schemas.microsoft.com/office/drawing/2014/main" id="{028F04FA-6E59-4332-B3F6-851A77D888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7008480-89DD-406C-847E-1F9C3F657E11}"/>
              </a:ext>
            </a:extLst>
          </p:cNvPr>
          <p:cNvPicPr>
            <a:picLocks noChangeAspect="1"/>
          </p:cNvPicPr>
          <p:nvPr/>
        </p:nvPicPr>
        <p:blipFill>
          <a:blip r:embed="rId3"/>
          <a:stretch>
            <a:fillRect/>
          </a:stretch>
        </p:blipFill>
        <p:spPr>
          <a:xfrm>
            <a:off x="1237679" y="1461362"/>
            <a:ext cx="9686162" cy="4122000"/>
          </a:xfrm>
          <a:prstGeom prst="rect">
            <a:avLst/>
          </a:prstGeom>
        </p:spPr>
      </p:pic>
    </p:spTree>
    <p:extLst>
      <p:ext uri="{BB962C8B-B14F-4D97-AF65-F5344CB8AC3E}">
        <p14:creationId xmlns:p14="http://schemas.microsoft.com/office/powerpoint/2010/main" val="3401070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B881-A1B0-4DAB-B4B6-F5CA1289A614}"/>
              </a:ext>
            </a:extLst>
          </p:cNvPr>
          <p:cNvSpPr>
            <a:spLocks noGrp="1"/>
          </p:cNvSpPr>
          <p:nvPr>
            <p:ph type="title"/>
          </p:nvPr>
        </p:nvSpPr>
        <p:spPr/>
        <p:txBody>
          <a:bodyPr/>
          <a:lstStyle/>
          <a:p>
            <a:r>
              <a:rPr lang="en-GB" dirty="0"/>
              <a:t>Sector Performance – Target Period 4</a:t>
            </a:r>
          </a:p>
        </p:txBody>
      </p:sp>
      <p:sp>
        <p:nvSpPr>
          <p:cNvPr id="3" name="Slide Number Placeholder 2">
            <a:extLst>
              <a:ext uri="{FF2B5EF4-FFF2-40B4-BE49-F238E27FC236}">
                <a16:creationId xmlns:a16="http://schemas.microsoft.com/office/drawing/2014/main" id="{C056892F-B3BF-482B-8E14-04299FF6277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pic>
        <p:nvPicPr>
          <p:cNvPr id="6" name="Picture 2">
            <a:extLst>
              <a:ext uri="{FF2B5EF4-FFF2-40B4-BE49-F238E27FC236}">
                <a16:creationId xmlns:a16="http://schemas.microsoft.com/office/drawing/2014/main" id="{43F40167-8147-46BF-A1EA-FDEE5EDFAB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35890" y="152308"/>
            <a:ext cx="1196522" cy="5381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9882B72-4F8B-48A9-A044-3FD03745384D}"/>
              </a:ext>
            </a:extLst>
          </p:cNvPr>
          <p:cNvPicPr>
            <a:picLocks noChangeAspect="1"/>
          </p:cNvPicPr>
          <p:nvPr/>
        </p:nvPicPr>
        <p:blipFill>
          <a:blip r:embed="rId3"/>
          <a:stretch>
            <a:fillRect/>
          </a:stretch>
        </p:blipFill>
        <p:spPr>
          <a:xfrm>
            <a:off x="1809750" y="1240155"/>
            <a:ext cx="8572500" cy="5343525"/>
          </a:xfrm>
          <a:prstGeom prst="rect">
            <a:avLst/>
          </a:prstGeom>
        </p:spPr>
      </p:pic>
    </p:spTree>
    <p:extLst>
      <p:ext uri="{BB962C8B-B14F-4D97-AF65-F5344CB8AC3E}">
        <p14:creationId xmlns:p14="http://schemas.microsoft.com/office/powerpoint/2010/main" val="2397249201"/>
      </p:ext>
    </p:extLst>
  </p:cSld>
  <p:clrMapOvr>
    <a:masterClrMapping/>
  </p:clrMapOvr>
</p:sld>
</file>

<file path=ppt/theme/theme1.xml><?xml version="1.0" encoding="utf-8"?>
<a:theme xmlns:a="http://schemas.openxmlformats.org/drawingml/2006/main" name="Dividers Slide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7400D640-EF4A-46E9-BB93-688E265BD11D}"/>
    </a:ext>
  </a:extLst>
</a:theme>
</file>

<file path=ppt/theme/theme10.xml><?xml version="1.0" encoding="utf-8"?>
<a:theme xmlns:a="http://schemas.openxmlformats.org/drawingml/2006/main" name="Values Slide">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2BAFB7C-2B94-4AEE-A6E2-5D795632C663}"/>
    </a:ext>
  </a:extLst>
</a:theme>
</file>

<file path=ppt/theme/theme11.xml><?xml version="1.0" encoding="utf-8"?>
<a:theme xmlns:a="http://schemas.openxmlformats.org/drawingml/2006/main" name="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E7DABEC5-70C8-4EAE-8D33-3C4A4FFE1DE6}"/>
    </a:ext>
  </a:extLst>
</a:theme>
</file>

<file path=ppt/theme/theme12.xml><?xml version="1.0" encoding="utf-8"?>
<a:theme xmlns:a="http://schemas.openxmlformats.org/drawingml/2006/main" name="1_Map">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D5CE57C6-21C2-44BE-8453-4F718591CF7C}"/>
    </a:ext>
  </a:extLst>
</a:theme>
</file>

<file path=ppt/theme/theme13.xml><?xml version="1.0" encoding="utf-8"?>
<a:theme xmlns:a="http://schemas.openxmlformats.org/drawingml/2006/main" name="2_Map">
  <a:themeElements>
    <a:clrScheme name="Custom 1">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3229C8D-81F9-41CA-8215-4E6C30F6C8E0}"/>
    </a:ext>
  </a:extLst>
</a:theme>
</file>

<file path=ppt/theme/theme14.xml><?xml version="1.0" encoding="utf-8"?>
<a:theme xmlns:a="http://schemas.openxmlformats.org/drawingml/2006/main" name="3_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7059610-2EB1-425C-B00F-F81535AC0968}"/>
    </a:ext>
  </a:extLst>
</a:theme>
</file>

<file path=ppt/theme/theme15.xml><?xml version="1.0" encoding="utf-8"?>
<a:theme xmlns:a="http://schemas.openxmlformats.org/drawingml/2006/main" name="Jacobs PowerPoint">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3.xml><?xml version="1.0" encoding="utf-8"?>
<a:theme xmlns:a="http://schemas.openxmlformats.org/drawingml/2006/main" name="Agenda">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BC0991B-61B6-4672-9C8C-AFD0EAE0E6D5}"/>
    </a:ext>
  </a:extLst>
</a:theme>
</file>

<file path=ppt/theme/theme4.xml><?xml version="1.0" encoding="utf-8"?>
<a:theme xmlns:a="http://schemas.openxmlformats.org/drawingml/2006/main" name="Content Colored Option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21B0A0B-D14D-4217-9F9B-3A0E27A6FECE}"/>
    </a:ext>
  </a:extLst>
</a:theme>
</file>

<file path=ppt/theme/theme5.xml><?xml version="1.0" encoding="utf-8"?>
<a:theme xmlns:a="http://schemas.openxmlformats.org/drawingml/2006/main" name="Night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37F62C33-A62D-480D-8378-B36433DEACA3}"/>
    </a:ext>
  </a:extLst>
</a:theme>
</file>

<file path=ppt/theme/theme6.xml><?xml version="1.0" encoding="utf-8"?>
<a:theme xmlns:a="http://schemas.openxmlformats.org/drawingml/2006/main" name="Miscellaneous Layouts Mono">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EBD0211-E5DB-4D3B-9D0C-BBC588E03411}"/>
    </a:ext>
  </a:extLst>
</a:theme>
</file>

<file path=ppt/theme/theme7.xml><?xml version="1.0" encoding="utf-8"?>
<a:theme xmlns:a="http://schemas.openxmlformats.org/drawingml/2006/main" name="Miscellaneous Layouts Color">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67B11B7-A59A-47BD-BE38-E684CA001890}"/>
    </a:ext>
  </a:extLst>
</a:theme>
</file>

<file path=ppt/theme/theme8.xml><?xml version="1.0" encoding="utf-8"?>
<a:theme xmlns:a="http://schemas.openxmlformats.org/drawingml/2006/main" name="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5EEB56D-7539-48DC-8D7D-A0DCAC36C687}"/>
    </a:ext>
  </a:extLst>
</a:theme>
</file>

<file path=ppt/theme/theme9.xml><?xml version="1.0" encoding="utf-8"?>
<a:theme xmlns:a="http://schemas.openxmlformats.org/drawingml/2006/main" name="1_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55A60E4-18E3-4540-9D65-1C4B6A9601F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2DC957C8B94441AA67A70A36732137" ma:contentTypeVersion="13" ma:contentTypeDescription="Create a new document." ma:contentTypeScope="" ma:versionID="730269f02b55df19f25380250f74c482">
  <xsd:schema xmlns:xsd="http://www.w3.org/2001/XMLSchema" xmlns:xs="http://www.w3.org/2001/XMLSchema" xmlns:p="http://schemas.microsoft.com/office/2006/metadata/properties" xmlns:ns3="60a7f504-0961-408f-acbb-2c572cd14345" xmlns:ns4="e563c03b-24ac-4eea-bf3b-41affd25eb15" targetNamespace="http://schemas.microsoft.com/office/2006/metadata/properties" ma:root="true" ma:fieldsID="f326152145ce685e2da0d789cb13303d" ns3:_="" ns4:_="">
    <xsd:import namespace="60a7f504-0961-408f-acbb-2c572cd14345"/>
    <xsd:import namespace="e563c03b-24ac-4eea-bf3b-41affd25eb15"/>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a7f504-0961-408f-acbb-2c572cd1434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63c03b-24ac-4eea-bf3b-41affd25eb1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SharingHintHash" ma:index="13"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C2D876-1CD4-4B6F-8AA4-B3EA651719B5}">
  <ds:schemaRefs>
    <ds:schemaRef ds:uri="http://schemas.microsoft.com/sharepoint/v3/contenttype/forms"/>
  </ds:schemaRefs>
</ds:datastoreItem>
</file>

<file path=customXml/itemProps2.xml><?xml version="1.0" encoding="utf-8"?>
<ds:datastoreItem xmlns:ds="http://schemas.openxmlformats.org/officeDocument/2006/customXml" ds:itemID="{64C6C5AF-A671-4BA8-ABF3-E32A2C0C84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a7f504-0961-408f-acbb-2c572cd14345"/>
    <ds:schemaRef ds:uri="e563c03b-24ac-4eea-bf3b-41affd25eb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6E54AB-77A5-4509-A577-894A7BFAC109}">
  <ds:schemaRefs>
    <ds:schemaRef ds:uri="60a7f504-0961-408f-acbb-2c572cd14345"/>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e563c03b-24ac-4eea-bf3b-41affd25eb1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Jacobs_PowerPoint_V7-01</Template>
  <TotalTime>5290</TotalTime>
  <Words>1791</Words>
  <Application>Microsoft Office PowerPoint</Application>
  <PresentationFormat>Widescreen</PresentationFormat>
  <Paragraphs>346</Paragraphs>
  <Slides>32</Slides>
  <Notes>10</Notes>
  <HiddenSlides>0</HiddenSlides>
  <MMClips>0</MMClips>
  <ScaleCrop>false</ScaleCrop>
  <HeadingPairs>
    <vt:vector size="6" baseType="variant">
      <vt:variant>
        <vt:lpstr>Fonts Used</vt:lpstr>
      </vt:variant>
      <vt:variant>
        <vt:i4>5</vt:i4>
      </vt:variant>
      <vt:variant>
        <vt:lpstr>Theme</vt:lpstr>
      </vt:variant>
      <vt:variant>
        <vt:i4>15</vt:i4>
      </vt:variant>
      <vt:variant>
        <vt:lpstr>Slide Titles</vt:lpstr>
      </vt:variant>
      <vt:variant>
        <vt:i4>32</vt:i4>
      </vt:variant>
    </vt:vector>
  </HeadingPairs>
  <TitlesOfParts>
    <vt:vector size="52" baseType="lpstr">
      <vt:lpstr>Jacobs Chronos</vt:lpstr>
      <vt:lpstr>Jacobs Chronos Light</vt:lpstr>
      <vt:lpstr>Wingdings</vt:lpstr>
      <vt:lpstr>Arial</vt:lpstr>
      <vt:lpstr>Calibri</vt:lpstr>
      <vt:lpstr>Dividers Slides</vt:lpstr>
      <vt:lpstr>Custom Design</vt:lpstr>
      <vt:lpstr>Agenda</vt:lpstr>
      <vt:lpstr>Content Colored Options</vt:lpstr>
      <vt:lpstr>Night Layouts</vt:lpstr>
      <vt:lpstr>Miscellaneous Layouts Mono</vt:lpstr>
      <vt:lpstr>Miscellaneous Layouts Color</vt:lpstr>
      <vt:lpstr>Sequence Frame Layouts</vt:lpstr>
      <vt:lpstr>1_Sequence Frame Layouts</vt:lpstr>
      <vt:lpstr>Values Slide</vt:lpstr>
      <vt:lpstr>Map</vt:lpstr>
      <vt:lpstr>1_Map</vt:lpstr>
      <vt:lpstr>2_Map</vt:lpstr>
      <vt:lpstr>3_Map</vt:lpstr>
      <vt:lpstr>Jacobs PowerPoint</vt:lpstr>
      <vt:lpstr>MPMA CCA – 2020 Results (Target Period 4)</vt:lpstr>
      <vt:lpstr>Contents</vt:lpstr>
      <vt:lpstr>MPMA Targets</vt:lpstr>
      <vt:lpstr>Sector Performance – Target Period 1, 2 &amp; 3</vt:lpstr>
      <vt:lpstr>CCA Reporting and Admin Timeline</vt:lpstr>
      <vt:lpstr>Sector Performance – Target Period 4</vt:lpstr>
      <vt:lpstr>Sector Performance – Target Period 4</vt:lpstr>
      <vt:lpstr>Sector Performance – Target Period 4</vt:lpstr>
      <vt:lpstr>Sector Performance – Target Period 4</vt:lpstr>
      <vt:lpstr>CCA timeline: next 12 months</vt:lpstr>
      <vt:lpstr>Any Questions?</vt:lpstr>
      <vt:lpstr>MPMA CCA – Carbon policy update</vt:lpstr>
      <vt:lpstr>Agenda</vt:lpstr>
      <vt:lpstr>CCA Extension</vt:lpstr>
      <vt:lpstr>2 Year CCA Extension</vt:lpstr>
      <vt:lpstr>Impact of CCA extension changes</vt:lpstr>
      <vt:lpstr>Future of CCAs beyond 2025</vt:lpstr>
      <vt:lpstr>CCA consultation update</vt:lpstr>
      <vt:lpstr>BEIS feedback on CCA beyond 2025</vt:lpstr>
      <vt:lpstr>Industrial Decarbonisation</vt:lpstr>
      <vt:lpstr>6th Carbon Budget 2033 - 2037</vt:lpstr>
      <vt:lpstr>Industrial pathway to net zero 2050</vt:lpstr>
      <vt:lpstr>Industrial Decarbonisation Strategy</vt:lpstr>
      <vt:lpstr>Indicative roadmap to net zero UK industry</vt:lpstr>
      <vt:lpstr>Decarbonising Food and Drink</vt:lpstr>
      <vt:lpstr>Update on UK ETS and Possible Border Tax</vt:lpstr>
      <vt:lpstr>ESOS Consultation</vt:lpstr>
      <vt:lpstr>Performance Framework: Industrial &amp; Commercial Buildings </vt:lpstr>
      <vt:lpstr>Conclusions</vt:lpstr>
      <vt:lpstr>Summary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this template – PLEASE READ BEFORE CONTINUING</dc:title>
  <dc:creator>Gray, Amanda</dc:creator>
  <cp:lastModifiedBy>Chaffer, Claire</cp:lastModifiedBy>
  <cp:revision>219</cp:revision>
  <dcterms:created xsi:type="dcterms:W3CDTF">2019-10-29T21:59:11Z</dcterms:created>
  <dcterms:modified xsi:type="dcterms:W3CDTF">2021-08-02T14:14:51Z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0x0101005B2DC957C8B94441AA67A70A36732137</vt:lpwstr>
  </property>
</Properties>
</file>